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57" r:id="rId4"/>
    <p:sldId id="265" r:id="rId5"/>
    <p:sldId id="258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883D-0E5D-48EC-9B57-1FDAF6A9629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31A29-07B6-4E2F-BE87-580AD3E1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5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B2B2-C272-435D-982C-161C3ECEF1C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F503-3B6D-41A2-8C5C-96C6AB7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885" y="696479"/>
            <a:ext cx="11323529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Minion Pro Cond" panose="02040706060201020203" pitchFamily="18" charset="0"/>
              </a:rPr>
              <a:t>THE BORCHERT MODEL</a:t>
            </a:r>
            <a:endParaRPr lang="en-US" sz="7200" dirty="0">
              <a:latin typeface="Minion Pro Cond" panose="02040706060201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49" y="308407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nion Pro" panose="02040503050201020203" pitchFamily="18" charset="0"/>
              </a:rPr>
              <a:t>American Metropolitan Evolution</a:t>
            </a:r>
            <a:endParaRPr lang="en-US" sz="4800" dirty="0">
              <a:latin typeface="Minion Pro" panose="02040503050201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07" y="4669208"/>
            <a:ext cx="61912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3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3" y="342900"/>
            <a:ext cx="11668125" cy="651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290" y="100208"/>
            <a:ext cx="31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UNITED AIRLINES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6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76" y="0"/>
            <a:ext cx="8271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66"/>
          <a:stretch/>
        </p:blipFill>
        <p:spPr>
          <a:xfrm rot="14039574">
            <a:off x="5830134" y="711325"/>
            <a:ext cx="6693763" cy="4827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" y="405702"/>
            <a:ext cx="5497559" cy="60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5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636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7" t="7703" r="24794" b="6467"/>
          <a:stretch/>
        </p:blipFill>
        <p:spPr>
          <a:xfrm>
            <a:off x="6263014" y="1"/>
            <a:ext cx="511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8" y="0"/>
            <a:ext cx="780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37" y="75512"/>
            <a:ext cx="10228937" cy="68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98" y="734512"/>
            <a:ext cx="4852531" cy="598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267" y="4901155"/>
            <a:ext cx="295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inion Pro" panose="02040503050201020203" pitchFamily="18" charset="0"/>
              </a:rPr>
              <a:t>Roads in 1775</a:t>
            </a:r>
            <a:endParaRPr lang="en-US" sz="2800" dirty="0">
              <a:latin typeface="Minion Pro" panose="02040503050201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90" y="202341"/>
            <a:ext cx="625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 Cond" panose="02040706060201020203" pitchFamily="18" charset="0"/>
              </a:rPr>
              <a:t>SAIL-WAGON EPOCH</a:t>
            </a:r>
            <a:endParaRPr lang="en-US" sz="3600" dirty="0">
              <a:latin typeface="Minion Pro Cond" panose="0204070606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4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8" y="1213935"/>
            <a:ext cx="9138119" cy="5525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770" y="202553"/>
            <a:ext cx="424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 smtClean="0">
                <a:latin typeface="Minion Pro Cond" panose="02040706060201020203" pitchFamily="18" charset="0"/>
              </a:rPr>
              <a:t>Iron Horse Epoch </a:t>
            </a:r>
            <a:endParaRPr lang="en-US" sz="3600" cap="all" dirty="0">
              <a:latin typeface="Minion Pro Cond" panose="0204070606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404" y="5884380"/>
            <a:ext cx="294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Minion Pro" panose="02040503050201020203" pitchFamily="18" charset="0"/>
              </a:rPr>
              <a:t>Rail Network, 1870</a:t>
            </a:r>
            <a:endParaRPr lang="en-US" sz="2800" dirty="0">
              <a:latin typeface="Minion Pro" panose="02040503050201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1551" y="4684734"/>
            <a:ext cx="801665" cy="438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877"/>
          <a:stretch/>
        </p:blipFill>
        <p:spPr>
          <a:xfrm>
            <a:off x="1650238" y="1404029"/>
            <a:ext cx="8671209" cy="46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9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61" y="1179249"/>
            <a:ext cx="7988770" cy="5083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463" y="345789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/>
              <a:t>STEEL RAIL EPOCH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3517129" y="6357808"/>
            <a:ext cx="227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/>
              <a:t>US </a:t>
            </a:r>
            <a:r>
              <a:rPr lang="en-US" dirty="0"/>
              <a:t>R</a:t>
            </a:r>
            <a:r>
              <a:rPr lang="en-US" dirty="0" smtClean="0"/>
              <a:t>ail Network, 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3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63" y="345789"/>
            <a:ext cx="27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/>
              <a:t>AUTO-AIR-AMENITY EPOCH</a:t>
            </a:r>
            <a:endParaRPr lang="en-US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83" y="715121"/>
            <a:ext cx="8999900" cy="58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63" y="345789"/>
            <a:ext cx="27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/>
              <a:t>AUTO-AIR-AMENITY EPOCH</a:t>
            </a:r>
            <a:endParaRPr lang="en-US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46" y="809844"/>
            <a:ext cx="9031266" cy="58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63" y="345789"/>
            <a:ext cx="438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 smtClean="0"/>
              <a:t>SATELLITE-ELECTRIC-JET PROPULSION EPOCH</a:t>
            </a:r>
            <a:endParaRPr lang="en-US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7" y="911058"/>
            <a:ext cx="9645041" cy="5946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4186" y="488515"/>
            <a:ext cx="31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AIRLINES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5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6" y="902417"/>
            <a:ext cx="10960274" cy="5955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7156" y="325677"/>
            <a:ext cx="350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AIRWAYS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3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Minion Pro</vt:lpstr>
      <vt:lpstr>Minion Pro Cond</vt:lpstr>
      <vt:lpstr>Office Theme</vt:lpstr>
      <vt:lpstr>THE BORCHERT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Hall</dc:creator>
  <cp:lastModifiedBy>Shawna Dochnahl</cp:lastModifiedBy>
  <cp:revision>6</cp:revision>
  <cp:lastPrinted>2015-04-22T14:34:32Z</cp:lastPrinted>
  <dcterms:created xsi:type="dcterms:W3CDTF">2014-06-13T20:53:32Z</dcterms:created>
  <dcterms:modified xsi:type="dcterms:W3CDTF">2015-04-22T14:34:41Z</dcterms:modified>
</cp:coreProperties>
</file>