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6" r:id="rId13"/>
    <p:sldId id="267" r:id="rId14"/>
    <p:sldId id="268" r:id="rId15"/>
    <p:sldId id="269" r:id="rId16"/>
    <p:sldId id="277" r:id="rId17"/>
    <p:sldId id="270" r:id="rId18"/>
    <p:sldId id="271" r:id="rId19"/>
    <p:sldId id="276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08FF7-3F8E-43BE-9EBB-95A1016E03DF}" type="datetimeFigureOut">
              <a:rPr lang="en-US"/>
              <a:pPr>
                <a:defRPr/>
              </a:pPr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6C094-8147-4985-AC0A-BB07A4F84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BB001-79F7-45B9-A1C6-11F6B7A13F1B}" type="datetimeFigureOut">
              <a:rPr lang="en-US"/>
              <a:pPr>
                <a:defRPr/>
              </a:pPr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B17F1-16A3-46A4-A793-B6DE3E4B0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E07DF-6469-468E-931E-9C7D0190E607}" type="datetimeFigureOut">
              <a:rPr lang="en-US"/>
              <a:pPr>
                <a:defRPr/>
              </a:pPr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B598E-9373-443F-93BD-617D7037A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533ED-C23D-4437-890C-936B36155E70}" type="datetimeFigureOut">
              <a:rPr lang="en-US"/>
              <a:pPr>
                <a:defRPr/>
              </a:pPr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3BA9C-7375-4DF2-A30E-47A0EBE74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9E526-0514-4FF1-9985-5F6F55A59FB9}" type="datetimeFigureOut">
              <a:rPr lang="en-US"/>
              <a:pPr>
                <a:defRPr/>
              </a:pPr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FB910-3E8C-4212-AADD-79CB0D17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3581C-D29B-42BA-8A9B-CF09037BD993}" type="datetimeFigureOut">
              <a:rPr lang="en-US"/>
              <a:pPr>
                <a:defRPr/>
              </a:pPr>
              <a:t>10/29/2013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12A9-35E8-4C49-8285-0D17B4A16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058C1-D7A5-4298-BF6F-7435255BD46E}" type="datetimeFigureOut">
              <a:rPr lang="en-US"/>
              <a:pPr>
                <a:defRPr/>
              </a:pPr>
              <a:t>10/29/2013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292E5-B0CB-47AB-A84C-DFE2AD95E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0FC2B-D9E6-44FA-A297-ADF86EBC611D}" type="datetimeFigureOut">
              <a:rPr lang="en-US"/>
              <a:pPr>
                <a:defRPr/>
              </a:pPr>
              <a:t>10/29/2013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4C6A2-0C87-4B8A-B3BA-5A3635B01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DAAF9-7040-47B4-8EC7-9B3485C9B2CB}" type="datetimeFigureOut">
              <a:rPr lang="en-US"/>
              <a:pPr>
                <a:defRPr/>
              </a:pPr>
              <a:t>10/29/2013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37736-5565-425F-A917-904CB9CF0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6F45E-54D1-4AEE-99F3-EE930859F65B}" type="datetimeFigureOut">
              <a:rPr lang="en-US"/>
              <a:pPr>
                <a:defRPr/>
              </a:pPr>
              <a:t>10/29/2013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E1B7A-D44F-41F6-AED1-D1D64E36A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B40B8-3C25-4295-A306-34BDB8CFEA4D}" type="datetimeFigureOut">
              <a:rPr lang="en-US"/>
              <a:pPr>
                <a:defRPr/>
              </a:pPr>
              <a:t>10/29/2013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935F8-DFD1-4AAC-92BD-671790148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2C0D54-13CA-4177-8974-719EC261C4DF}" type="datetimeFigureOut">
              <a:rPr lang="en-US"/>
              <a:pPr>
                <a:defRPr/>
              </a:pPr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7B4555-3FF5-4550-9651-810521819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European Boundaries through maps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Sharon Shelerud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europe_17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8" y="762000"/>
            <a:ext cx="85947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1219200" y="0"/>
            <a:ext cx="563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Europe 1700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europe_18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8" y="609600"/>
            <a:ext cx="85947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762000" y="0"/>
            <a:ext cx="678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Europe 1800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europe_19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8" y="609600"/>
            <a:ext cx="85947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1066800" y="0"/>
            <a:ext cx="601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Europe 1900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Box 2"/>
          <p:cNvSpPr txBox="1">
            <a:spLocks noChangeArrowheads="1"/>
          </p:cNvSpPr>
          <p:nvPr/>
        </p:nvSpPr>
        <p:spPr bwMode="auto">
          <a:xfrm flipV="1">
            <a:off x="1524000" y="598488"/>
            <a:ext cx="3124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Europe 1917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800100" y="514350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10068120" imgH="7766280" progId="AcroExch.Document.7">
                  <p:embed/>
                </p:oleObj>
              </mc:Choice>
              <mc:Fallback>
                <p:oleObj name="Acrobat Document" r:id="rId3" imgW="10068120" imgH="7766280" progId="AcroExch.Document.7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514350"/>
                        <a:ext cx="7543800" cy="582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800100" y="514350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3" imgW="10068120" imgH="7766280" progId="AcroExch.Document.7">
                  <p:embed/>
                </p:oleObj>
              </mc:Choice>
              <mc:Fallback>
                <p:oleObj name="Acrobat Document" r:id="rId3" imgW="10068120" imgH="7766280" progId="AcroExch.Document.7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514350"/>
                        <a:ext cx="7543800" cy="582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1524000" y="3810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Europe 1939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800100" y="514350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Acrobat Document" r:id="rId3" imgW="10068120" imgH="7766280" progId="AcroExch.Document.7">
                  <p:embed/>
                </p:oleObj>
              </mc:Choice>
              <mc:Fallback>
                <p:oleObj name="Acrobat Document" r:id="rId3" imgW="10068120" imgH="7766280" progId="AcroExch.Document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514350"/>
                        <a:ext cx="7543800" cy="582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800100" y="514350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Acrobat Document" r:id="rId3" imgW="10068120" imgH="7766280" progId="AcroExch.Document.7">
                  <p:embed/>
                </p:oleObj>
              </mc:Choice>
              <mc:Fallback>
                <p:oleObj name="Acrobat Document" r:id="rId3" imgW="10068120" imgH="776628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514350"/>
                        <a:ext cx="7543800" cy="582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800100" y="514350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Acrobat Document" r:id="rId3" imgW="10068120" imgH="7766280" progId="AcroExch.Document.7">
                  <p:embed/>
                </p:oleObj>
              </mc:Choice>
              <mc:Fallback>
                <p:oleObj name="Acrobat Document" r:id="rId3" imgW="10068120" imgH="7766280" progId="AcroExch.Document.7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514350"/>
                        <a:ext cx="7543800" cy="582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europe_20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8" y="533400"/>
            <a:ext cx="85947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914400" y="0"/>
            <a:ext cx="723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Europe 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800100" y="514350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Acrobat Document" r:id="rId3" imgW="10068120" imgH="7766280" progId="AcroExch.Document.7">
                  <p:embed/>
                </p:oleObj>
              </mc:Choice>
              <mc:Fallback>
                <p:oleObj name="Acrobat Document" r:id="rId3" imgW="10068120" imgH="7766280" progId="AcroExch.Document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514350"/>
                        <a:ext cx="7543800" cy="582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map_europe_1000a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57200"/>
            <a:ext cx="470693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eu_countries_europ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9813" y="0"/>
            <a:ext cx="7064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nato200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1163" y="595313"/>
            <a:ext cx="578167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maps-of-world-nato-member-countrie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25" y="1042988"/>
            <a:ext cx="75247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europe_11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59313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066800" y="0"/>
            <a:ext cx="624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Europe 1110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europe_12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59313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1219200" y="228600"/>
            <a:ext cx="647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Europe 1200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europe_13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859313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914400" y="228600"/>
            <a:ext cx="655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Europe 1300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europe_14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859313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066800" y="228600"/>
            <a:ext cx="640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Europe 1400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europe_15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8" y="457200"/>
            <a:ext cx="85947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762000" y="0"/>
            <a:ext cx="678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Europe 1500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europe_16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8" y="533400"/>
            <a:ext cx="85947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914400" y="0"/>
            <a:ext cx="685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Europe 1600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peace of Wesphali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5863" y="485775"/>
            <a:ext cx="677227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30</Words>
  <Application>Microsoft Office PowerPoint</Application>
  <PresentationFormat>On-screen Show (4:3)</PresentationFormat>
  <Paragraphs>14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Acrobat Document</vt:lpstr>
      <vt:lpstr>European Boundaries through maps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Boundaries through maps</dc:title>
  <dc:creator>S Shelerud</dc:creator>
  <cp:lastModifiedBy>Rose Pettijohn</cp:lastModifiedBy>
  <cp:revision>6</cp:revision>
  <dcterms:created xsi:type="dcterms:W3CDTF">2009-01-02T20:02:53Z</dcterms:created>
  <dcterms:modified xsi:type="dcterms:W3CDTF">2013-10-29T20:36:10Z</dcterms:modified>
</cp:coreProperties>
</file>