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10D5A9-CA03-4096-95D4-FA72859854CD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787603-8DD6-4727-8E07-6853BB6F600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D5A9-CA03-4096-95D4-FA72859854CD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7603-8DD6-4727-8E07-6853BB6F600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D5A9-CA03-4096-95D4-FA72859854CD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7603-8DD6-4727-8E07-6853BB6F600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D5A9-CA03-4096-95D4-FA72859854CD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7603-8DD6-4727-8E07-6853BB6F60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D5A9-CA03-4096-95D4-FA72859854CD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7603-8DD6-4727-8E07-6853BB6F60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D5A9-CA03-4096-95D4-FA72859854CD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7603-8DD6-4727-8E07-6853BB6F60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D5A9-CA03-4096-95D4-FA72859854CD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7603-8DD6-4727-8E07-6853BB6F600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D5A9-CA03-4096-95D4-FA72859854CD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7603-8DD6-4727-8E07-6853BB6F600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D5A9-CA03-4096-95D4-FA72859854CD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7603-8DD6-4727-8E07-6853BB6F6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D5A9-CA03-4096-95D4-FA72859854CD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7603-8DD6-4727-8E07-6853BB6F6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D5A9-CA03-4096-95D4-FA72859854CD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7603-8DD6-4727-8E07-6853BB6F6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F10D5A9-CA03-4096-95D4-FA72859854CD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B787603-8DD6-4727-8E07-6853BB6F60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322" y="685800"/>
            <a:ext cx="6777318" cy="669663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lgerian" panose="04020705040A02060702" pitchFamily="82" charset="0"/>
              </a:rPr>
              <a:t>Hungry Planet</a:t>
            </a:r>
            <a:endParaRPr lang="en-US" sz="72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781800" cy="25908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/>
              <a:t>Peter </a:t>
            </a:r>
            <a:r>
              <a:rPr lang="en-US" sz="2000" dirty="0" err="1" smtClean="0"/>
              <a:t>Menzel</a:t>
            </a:r>
            <a:r>
              <a:rPr lang="en-US" sz="2000" dirty="0" smtClean="0"/>
              <a:t> traveled the world documenting that most basic of human behaviors — what we eat. Their project, “Hungry Planet,” depicts everything that an average family consumes in a given week–and what it costs — laid out in thought-provoking detail. Their results will be exhibited by The Nobel Peace Center to give viewers a peek into kitchens from Norway to Kuwait, and to raise awareness about how environments and cultures influence the cost and calories of the world’s dinners.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724400" cy="165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9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429001" cy="685800"/>
          </a:xfrm>
        </p:spPr>
        <p:txBody>
          <a:bodyPr/>
          <a:lstStyle/>
          <a:p>
            <a:pPr algn="l"/>
            <a:r>
              <a:rPr lang="en-US" sz="4400" b="1" dirty="0" smtClean="0"/>
              <a:t>Egypt…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…$78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096030"/>
            <a:ext cx="8388927" cy="538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429001" cy="685800"/>
          </a:xfrm>
        </p:spPr>
        <p:txBody>
          <a:bodyPr/>
          <a:lstStyle/>
          <a:p>
            <a:pPr algn="l"/>
            <a:r>
              <a:rPr lang="en-US" sz="4400" b="1" dirty="0" smtClean="0"/>
              <a:t>France…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…$421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799"/>
            <a:ext cx="8333509" cy="53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429001" cy="685800"/>
          </a:xfrm>
        </p:spPr>
        <p:txBody>
          <a:bodyPr/>
          <a:lstStyle/>
          <a:p>
            <a:pPr algn="l"/>
            <a:r>
              <a:rPr lang="en-US" sz="4400" b="1" dirty="0" smtClean="0"/>
              <a:t>Germany…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…$568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949550"/>
            <a:ext cx="8243888" cy="54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657600" cy="685800"/>
          </a:xfrm>
        </p:spPr>
        <p:txBody>
          <a:bodyPr/>
          <a:lstStyle/>
          <a:p>
            <a:pPr algn="l"/>
            <a:r>
              <a:rPr lang="en-US" sz="4400" b="1" dirty="0" smtClean="0"/>
              <a:t>Guatemala…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…$76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022306"/>
            <a:ext cx="8215745" cy="54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7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657600" cy="685800"/>
          </a:xfrm>
        </p:spPr>
        <p:txBody>
          <a:bodyPr/>
          <a:lstStyle/>
          <a:p>
            <a:pPr algn="l"/>
            <a:r>
              <a:rPr lang="en-US" sz="4400" b="1" dirty="0" smtClean="0"/>
              <a:t>India…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…$45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3" y="1066800"/>
            <a:ext cx="8320088" cy="541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657600" cy="685800"/>
          </a:xfrm>
        </p:spPr>
        <p:txBody>
          <a:bodyPr/>
          <a:lstStyle/>
          <a:p>
            <a:pPr algn="l"/>
            <a:r>
              <a:rPr lang="en-US" sz="4400" b="1" dirty="0" smtClean="0"/>
              <a:t>Italy…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…$295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05800" cy="53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7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657600" cy="685800"/>
          </a:xfrm>
        </p:spPr>
        <p:txBody>
          <a:bodyPr/>
          <a:lstStyle/>
          <a:p>
            <a:pPr algn="l"/>
            <a:r>
              <a:rPr lang="en-US" sz="4400" b="1" dirty="0" smtClean="0"/>
              <a:t>Japan…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…$362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05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657600" cy="685800"/>
          </a:xfrm>
        </p:spPr>
        <p:txBody>
          <a:bodyPr/>
          <a:lstStyle/>
          <a:p>
            <a:pPr algn="l"/>
            <a:r>
              <a:rPr lang="en-US" sz="4400" b="1" dirty="0" smtClean="0"/>
              <a:t>Kuwait…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…$252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036161"/>
            <a:ext cx="8465127" cy="551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657600" cy="685800"/>
          </a:xfrm>
        </p:spPr>
        <p:txBody>
          <a:bodyPr/>
          <a:lstStyle/>
          <a:p>
            <a:pPr algn="l"/>
            <a:r>
              <a:rPr lang="en-US" sz="4400" b="1" dirty="0" smtClean="0"/>
              <a:t>Mali…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…$26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022306"/>
            <a:ext cx="8388927" cy="54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657600" cy="685800"/>
          </a:xfrm>
        </p:spPr>
        <p:txBody>
          <a:bodyPr/>
          <a:lstStyle/>
          <a:p>
            <a:pPr algn="l"/>
            <a:r>
              <a:rPr lang="en-US" sz="4400" b="1" dirty="0" smtClean="0"/>
              <a:t>Mexico…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…$189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066799"/>
            <a:ext cx="8388927" cy="53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534400" cy="5638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429001" cy="685800"/>
          </a:xfrm>
        </p:spPr>
        <p:txBody>
          <a:bodyPr/>
          <a:lstStyle/>
          <a:p>
            <a:r>
              <a:rPr lang="en-US" sz="4400" b="1" dirty="0" smtClean="0"/>
              <a:t>Australia…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…$428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657600" cy="685800"/>
          </a:xfrm>
        </p:spPr>
        <p:txBody>
          <a:bodyPr/>
          <a:lstStyle/>
          <a:p>
            <a:pPr algn="l"/>
            <a:r>
              <a:rPr lang="en-US" sz="4400" b="1" dirty="0" smtClean="0"/>
              <a:t>Mongolia…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…$42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8892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657600" cy="685800"/>
          </a:xfrm>
        </p:spPr>
        <p:txBody>
          <a:bodyPr/>
          <a:lstStyle/>
          <a:p>
            <a:pPr algn="l"/>
            <a:r>
              <a:rPr lang="en-US" sz="4400" b="1" dirty="0" smtClean="0"/>
              <a:t>Norway…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…$379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6" y="1143000"/>
            <a:ext cx="814647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657600" cy="685800"/>
          </a:xfrm>
        </p:spPr>
        <p:txBody>
          <a:bodyPr/>
          <a:lstStyle/>
          <a:p>
            <a:pPr algn="l"/>
            <a:r>
              <a:rPr lang="en-US" sz="4400" b="1" dirty="0" smtClean="0"/>
              <a:t>Turkey…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…$132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9927"/>
            <a:ext cx="8312727" cy="525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1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" y="152401"/>
            <a:ext cx="4384963" cy="685800"/>
          </a:xfrm>
        </p:spPr>
        <p:txBody>
          <a:bodyPr/>
          <a:lstStyle/>
          <a:p>
            <a:pPr algn="l"/>
            <a:r>
              <a:rPr lang="en-US" sz="4400" b="1" dirty="0" smtClean="0"/>
              <a:t>United States…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…$342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72733"/>
            <a:ext cx="8388927" cy="52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429001" cy="685800"/>
          </a:xfrm>
        </p:spPr>
        <p:txBody>
          <a:bodyPr/>
          <a:lstStyle/>
          <a:p>
            <a:r>
              <a:rPr lang="en-US" sz="4400" b="1" dirty="0" smtClean="0"/>
              <a:t>Bhutan…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…$5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21841"/>
            <a:ext cx="8432320" cy="56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3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429001" cy="685800"/>
          </a:xfrm>
        </p:spPr>
        <p:txBody>
          <a:bodyPr/>
          <a:lstStyle/>
          <a:p>
            <a:r>
              <a:rPr lang="en-US" sz="4400" b="1" dirty="0" smtClean="0"/>
              <a:t>Canada…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…$392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921840"/>
            <a:ext cx="8388927" cy="55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429001" cy="685800"/>
          </a:xfrm>
        </p:spPr>
        <p:txBody>
          <a:bodyPr/>
          <a:lstStyle/>
          <a:p>
            <a:pPr algn="l"/>
            <a:r>
              <a:rPr lang="en-US" sz="4400" b="1" dirty="0" smtClean="0"/>
              <a:t>Chad…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…$1.25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38892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429001" cy="685800"/>
          </a:xfrm>
        </p:spPr>
        <p:txBody>
          <a:bodyPr/>
          <a:lstStyle/>
          <a:p>
            <a:pPr algn="l"/>
            <a:r>
              <a:rPr lang="en-US" sz="4400" b="1" dirty="0" smtClean="0"/>
              <a:t>China…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…$65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11352"/>
            <a:ext cx="8388927" cy="53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429001" cy="685800"/>
          </a:xfrm>
        </p:spPr>
        <p:txBody>
          <a:bodyPr/>
          <a:lstStyle/>
          <a:p>
            <a:pPr algn="l"/>
            <a:r>
              <a:rPr lang="en-US" sz="4400" b="1" dirty="0" smtClean="0"/>
              <a:t>China (2)…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…$142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066800"/>
            <a:ext cx="853440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429001" cy="685800"/>
          </a:xfrm>
        </p:spPr>
        <p:txBody>
          <a:bodyPr/>
          <a:lstStyle/>
          <a:p>
            <a:pPr algn="l"/>
            <a:r>
              <a:rPr lang="en-US" sz="4400" b="1" dirty="0" smtClean="0"/>
              <a:t>Cuba…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…$65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921842"/>
            <a:ext cx="8375072" cy="56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1"/>
            <a:ext cx="3429001" cy="685800"/>
          </a:xfrm>
        </p:spPr>
        <p:txBody>
          <a:bodyPr/>
          <a:lstStyle/>
          <a:p>
            <a:pPr algn="l"/>
            <a:r>
              <a:rPr lang="en-US" sz="4400" b="1" dirty="0" smtClean="0"/>
              <a:t>Ecuador…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4327" y="15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</a:rPr>
              <a:t>…$32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42999"/>
            <a:ext cx="8388927" cy="53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50</TotalTime>
  <Words>179</Words>
  <Application>Microsoft Office PowerPoint</Application>
  <PresentationFormat>On-screen Show (4:3)</PresentationFormat>
  <Paragraphs>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Algerian</vt:lpstr>
      <vt:lpstr>Book Antiqua</vt:lpstr>
      <vt:lpstr>Wingdings</vt:lpstr>
      <vt:lpstr>Hardcover</vt:lpstr>
      <vt:lpstr>Hungry Planet</vt:lpstr>
      <vt:lpstr>Australia…</vt:lpstr>
      <vt:lpstr>Bhutan…</vt:lpstr>
      <vt:lpstr>Canada…</vt:lpstr>
      <vt:lpstr>Chad…</vt:lpstr>
      <vt:lpstr>China…</vt:lpstr>
      <vt:lpstr>China (2)…</vt:lpstr>
      <vt:lpstr>Cuba…</vt:lpstr>
      <vt:lpstr>Ecuador…</vt:lpstr>
      <vt:lpstr>Egypt…</vt:lpstr>
      <vt:lpstr>France…</vt:lpstr>
      <vt:lpstr>Germany…</vt:lpstr>
      <vt:lpstr>Guatemala…</vt:lpstr>
      <vt:lpstr>India…</vt:lpstr>
      <vt:lpstr>Italy…</vt:lpstr>
      <vt:lpstr>Japan…</vt:lpstr>
      <vt:lpstr>Kuwait…</vt:lpstr>
      <vt:lpstr>Mali…</vt:lpstr>
      <vt:lpstr>Mexico…</vt:lpstr>
      <vt:lpstr>Mongolia…</vt:lpstr>
      <vt:lpstr>Norway…</vt:lpstr>
      <vt:lpstr>Turkey…</vt:lpstr>
      <vt:lpstr>United States…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Hungry Planet</dc:title>
  <dc:creator>ATLAS-TEACHER</dc:creator>
  <cp:lastModifiedBy>Shawna Dochnahl</cp:lastModifiedBy>
  <cp:revision>7</cp:revision>
  <dcterms:created xsi:type="dcterms:W3CDTF">2014-02-11T04:51:48Z</dcterms:created>
  <dcterms:modified xsi:type="dcterms:W3CDTF">2015-03-10T21:03:54Z</dcterms:modified>
</cp:coreProperties>
</file>