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media/image6.jpg" ContentType="image/jpg"/>
  <Override PartName="/ppt/notesSlides/notesSlide6.xml" ContentType="application/vnd.openxmlformats-officedocument.presentationml.notesSlide+xml"/>
  <Override PartName="/ppt/media/image7.jpg" ContentType="image/jpg"/>
  <Override PartName="/ppt/notesSlides/notesSlide7.xml" ContentType="application/vnd.openxmlformats-officedocument.presentationml.notesSlide+xml"/>
  <Override PartName="/ppt/media/image8.jpg" ContentType="image/jpg"/>
  <Override PartName="/ppt/notesSlides/notesSlide8.xml" ContentType="application/vnd.openxmlformats-officedocument.presentationml.notesSlide+xml"/>
  <Override PartName="/ppt/media/image10.jpg" ContentType="image/jpg"/>
  <Override PartName="/ppt/notesSlides/notesSlide9.xml" ContentType="application/vnd.openxmlformats-officedocument.presentationml.notesSlide+xml"/>
  <Override PartName="/ppt/media/image11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20779-F3C6-414F-A1DE-AC3285C6F48A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04F30-99C0-4FFC-AC5F-CD99FDE0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1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6588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4720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9029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6663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27249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1957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0138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1698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7883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D32C399-5117-4D00-8764-A72F9116810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30F90-7EA5-4718-972F-6E85CD9D521A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241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399-5117-4D00-8764-A72F9116810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30F90-7EA5-4718-972F-6E85CD9D5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2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399-5117-4D00-8764-A72F9116810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30F90-7EA5-4718-972F-6E85CD9D521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6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399-5117-4D00-8764-A72F9116810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30F90-7EA5-4718-972F-6E85CD9D5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3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399-5117-4D00-8764-A72F9116810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30F90-7EA5-4718-972F-6E85CD9D521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08575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399-5117-4D00-8764-A72F9116810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30F90-7EA5-4718-972F-6E85CD9D5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399-5117-4D00-8764-A72F9116810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30F90-7EA5-4718-972F-6E85CD9D5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3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399-5117-4D00-8764-A72F9116810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30F90-7EA5-4718-972F-6E85CD9D5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399-5117-4D00-8764-A72F9116810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30F90-7EA5-4718-972F-6E85CD9D5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399-5117-4D00-8764-A72F9116810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30F90-7EA5-4718-972F-6E85CD9D5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399-5117-4D00-8764-A72F9116810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30F90-7EA5-4718-972F-6E85CD9D521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13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D32C399-5117-4D00-8764-A72F9116810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8730F90-7EA5-4718-972F-6E85CD9D521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5881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hdr.undp.org/en/countrie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ecdbetterlifeindex.org/#/3321532533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MDC vs. LDC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80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553020"/>
            <a:ext cx="10515600" cy="949772"/>
          </a:xfrm>
          <a:prstGeom prst="rect">
            <a:avLst/>
          </a:prstGeom>
        </p:spPr>
        <p:txBody>
          <a:bodyPr vert="horz" wrap="square" lIns="0" tIns="270027" rIns="0" bIns="0" rtlCol="0" anchor="ctr">
            <a:spAutoFit/>
          </a:bodyPr>
          <a:lstStyle/>
          <a:p>
            <a:pPr marL="508000">
              <a:lnSpc>
                <a:spcPct val="100000"/>
              </a:lnSpc>
            </a:pPr>
            <a:r>
              <a:rPr dirty="0"/>
              <a:t>Air</a:t>
            </a:r>
            <a:r>
              <a:rPr spc="-10" dirty="0"/>
              <a:t> </a:t>
            </a:r>
            <a:r>
              <a:rPr spc="-85" dirty="0"/>
              <a:t>P</a:t>
            </a:r>
            <a:r>
              <a:rPr spc="-5" dirty="0"/>
              <a:t>ollutio</a:t>
            </a:r>
            <a:r>
              <a:rPr dirty="0"/>
              <a:t>n</a:t>
            </a:r>
            <a:r>
              <a:rPr spc="20" dirty="0"/>
              <a:t> </a:t>
            </a:r>
            <a:r>
              <a:rPr dirty="0"/>
              <a:t>in</a:t>
            </a:r>
            <a:r>
              <a:rPr spc="-5" dirty="0"/>
              <a:t> </a:t>
            </a:r>
            <a:r>
              <a:rPr spc="-80" dirty="0"/>
              <a:t>E</a:t>
            </a:r>
            <a:r>
              <a:rPr dirty="0"/>
              <a:t>a</a:t>
            </a:r>
            <a:r>
              <a:rPr spc="-45" dirty="0"/>
              <a:t>s</a:t>
            </a:r>
            <a:r>
              <a:rPr spc="-50" dirty="0"/>
              <a:t>t</a:t>
            </a:r>
            <a:r>
              <a:rPr dirty="0"/>
              <a:t>ern</a:t>
            </a:r>
            <a:r>
              <a:rPr spc="-5" dirty="0"/>
              <a:t> Eu</a:t>
            </a:r>
            <a:r>
              <a:rPr spc="-85" dirty="0"/>
              <a:t>r</a:t>
            </a:r>
            <a:r>
              <a:rPr spc="-5" dirty="0"/>
              <a:t>ope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2341" y="5631019"/>
            <a:ext cx="790130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39494" marR="5080" indent="-1027430" algn="just"/>
            <a:r>
              <a:rPr sz="1600" spc="-10" dirty="0">
                <a:latin typeface="Arial"/>
                <a:cs typeface="Arial"/>
              </a:rPr>
              <a:t>Fig. 9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1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1: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fate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emissions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Czech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Repub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ic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S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ovakia.</a:t>
            </a:r>
            <a:r>
              <a:rPr sz="1600" spc="-25" dirty="0">
                <a:latin typeface="Arial"/>
                <a:cs typeface="Arial"/>
              </a:rPr>
              <a:t> G</a:t>
            </a:r>
            <a:r>
              <a:rPr sz="1600" spc="-10" dirty="0">
                <a:latin typeface="Arial"/>
                <a:cs typeface="Arial"/>
              </a:rPr>
              <a:t>IS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map</a:t>
            </a:r>
            <a:r>
              <a:rPr sz="1600" spc="-10" dirty="0">
                <a:latin typeface="Arial"/>
                <a:cs typeface="Arial"/>
              </a:rPr>
              <a:t> prev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ou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ly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secret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data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air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pol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ution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after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fall 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communist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regime. Ext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5" dirty="0">
                <a:latin typeface="Arial"/>
                <a:cs typeface="Arial"/>
              </a:rPr>
              <a:t>eme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high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evels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ere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found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some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ma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indu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trial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areas.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09800" y="1685925"/>
            <a:ext cx="7772400" cy="33352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3931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01554" y="115651"/>
            <a:ext cx="4661079" cy="948746"/>
          </a:xfrm>
          <a:prstGeom prst="rect">
            <a:avLst/>
          </a:prstGeom>
        </p:spPr>
        <p:txBody>
          <a:bodyPr vert="horz" wrap="square" lIns="0" tIns="269011" rIns="0" bIns="0" rtlCol="0" anchor="ctr">
            <a:spAutoFit/>
          </a:bodyPr>
          <a:lstStyle/>
          <a:p>
            <a:pPr marL="3317240">
              <a:lnSpc>
                <a:spcPct val="100000"/>
              </a:lnSpc>
            </a:pPr>
            <a:r>
              <a:rPr dirty="0"/>
              <a:t>Japan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3183" y="361284"/>
            <a:ext cx="7426817" cy="64633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310515" indent="-342900">
              <a:spcBef>
                <a:spcPts val="36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5" dirty="0" smtClean="0">
                <a:latin typeface="Calibri"/>
                <a:cs typeface="Calibri"/>
              </a:rPr>
              <a:t>J</a:t>
            </a:r>
            <a:r>
              <a:rPr sz="2000" spc="-10" dirty="0" smtClean="0">
                <a:latin typeface="Calibri"/>
                <a:cs typeface="Calibri"/>
              </a:rPr>
              <a:t>apan</a:t>
            </a:r>
            <a:r>
              <a:rPr sz="2000" spc="-10" dirty="0">
                <a:latin typeface="Calibri"/>
                <a:cs typeface="Calibri"/>
              </a:rPr>
              <a:t>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thi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major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er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f 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spc="-25" dirty="0">
                <a:latin typeface="Calibri"/>
                <a:cs typeface="Calibri"/>
              </a:rPr>
              <a:t>ev</a:t>
            </a:r>
            <a:r>
              <a:rPr sz="2000" spc="-10" dirty="0">
                <a:latin typeface="Calibri"/>
                <a:cs typeface="Calibri"/>
              </a:rPr>
              <a:t>elopme</a:t>
            </a:r>
            <a:r>
              <a:rPr sz="2000" spc="-3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t,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as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</a:t>
            </a:r>
            <a:r>
              <a:rPr sz="2000" spc="-15" dirty="0">
                <a:latin typeface="Calibri"/>
                <a:cs typeface="Calibri"/>
              </a:rPr>
              <a:t>f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t cul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u</a:t>
            </a:r>
            <a:r>
              <a:rPr sz="2000" spc="-5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al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5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aditi</a:t>
            </a:r>
            <a:r>
              <a:rPr sz="2000" spc="-15" dirty="0">
                <a:latin typeface="Calibri"/>
                <a:cs typeface="Calibri"/>
              </a:rPr>
              <a:t>on.</a:t>
            </a:r>
            <a:endParaRPr sz="2000" dirty="0">
              <a:latin typeface="Calibri"/>
              <a:cs typeface="Calibri"/>
            </a:endParaRPr>
          </a:p>
          <a:p>
            <a:pPr marL="355600" marR="150495" indent="-342900">
              <a:spcBef>
                <a:spcPts val="3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5" dirty="0">
                <a:latin typeface="Calibri"/>
                <a:cs typeface="Calibri"/>
              </a:rPr>
              <a:t>J</a:t>
            </a:r>
            <a:r>
              <a:rPr sz="2000" spc="-10" dirty="0">
                <a:latin typeface="Calibri"/>
                <a:cs typeface="Calibri"/>
              </a:rPr>
              <a:t>apan</a:t>
            </a:r>
            <a:r>
              <a:rPr sz="2000" spc="-105" dirty="0">
                <a:latin typeface="Calibri"/>
                <a:cs typeface="Calibri"/>
              </a:rPr>
              <a:t>’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spc="-25" dirty="0">
                <a:latin typeface="Calibri"/>
                <a:cs typeface="Calibri"/>
              </a:rPr>
              <a:t>ev</a:t>
            </a:r>
            <a:r>
              <a:rPr sz="2000" spc="-10" dirty="0">
                <a:latin typeface="Calibri"/>
                <a:cs typeface="Calibri"/>
              </a:rPr>
              <a:t>elopme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espe</a:t>
            </a:r>
            <a:r>
              <a:rPr sz="2000" spc="-2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ll</a:t>
            </a:r>
            <a:r>
              <a:rPr sz="2000" spc="-10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ar</a:t>
            </a:r>
            <a:r>
              <a:rPr sz="2000" spc="-45" dirty="0">
                <a:latin typeface="Calibri"/>
                <a:cs typeface="Calibri"/>
              </a:rPr>
              <a:t>k</a:t>
            </a:r>
            <a:r>
              <a:rPr sz="2000" spc="-10" dirty="0">
                <a:latin typeface="Calibri"/>
                <a:cs typeface="Calibri"/>
              </a:rPr>
              <a:t>ab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be</a:t>
            </a:r>
            <a:r>
              <a:rPr sz="2000" spc="-30" dirty="0">
                <a:latin typeface="Calibri"/>
                <a:cs typeface="Calibri"/>
              </a:rPr>
              <a:t>c</a:t>
            </a:r>
            <a:r>
              <a:rPr sz="2000" spc="-10" dirty="0">
                <a:latin typeface="Calibri"/>
                <a:cs typeface="Calibri"/>
              </a:rPr>
              <a:t>ause</a:t>
            </a:r>
            <a:r>
              <a:rPr sz="2000" spc="-5" dirty="0">
                <a:latin typeface="Calibri"/>
                <a:cs typeface="Calibri"/>
              </a:rPr>
              <a:t> it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has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xt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ely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u</a:t>
            </a:r>
            <a:r>
              <a:rPr sz="2000" spc="-20" dirty="0">
                <a:latin typeface="Calibri"/>
                <a:cs typeface="Calibri"/>
              </a:rPr>
              <a:t>n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35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v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5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able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55" dirty="0">
                <a:latin typeface="Calibri"/>
                <a:cs typeface="Calibri"/>
              </a:rPr>
              <a:t>r</a:t>
            </a:r>
            <a:r>
              <a:rPr sz="2000" spc="-2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tio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f 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spc="-15" dirty="0">
                <a:latin typeface="Calibri"/>
                <a:cs typeface="Calibri"/>
              </a:rPr>
              <a:t>opu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2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ti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esou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5" dirty="0">
                <a:latin typeface="Calibri"/>
                <a:cs typeface="Calibri"/>
              </a:rPr>
              <a:t>s.</a:t>
            </a:r>
            <a:endParaRPr sz="2000" dirty="0">
              <a:latin typeface="Calibri"/>
              <a:cs typeface="Calibri"/>
            </a:endParaRPr>
          </a:p>
          <a:p>
            <a:pPr marL="355600" indent="-342900">
              <a:spcBef>
                <a:spcPts val="1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5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he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c</a:t>
            </a:r>
            <a:r>
              <a:rPr sz="2000" spc="-15" dirty="0">
                <a:latin typeface="Calibri"/>
                <a:cs typeface="Calibri"/>
              </a:rPr>
              <a:t>ou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 smtClean="0">
                <a:latin typeface="Calibri"/>
                <a:cs typeface="Calibri"/>
              </a:rPr>
              <a:t>h</a:t>
            </a:r>
            <a:r>
              <a:rPr sz="2000" spc="-10" dirty="0" smtClean="0">
                <a:latin typeface="Calibri"/>
                <a:cs typeface="Calibri"/>
              </a:rPr>
              <a:t>a</a:t>
            </a:r>
            <a:r>
              <a:rPr sz="2000" spc="-15" dirty="0" smtClean="0">
                <a:latin typeface="Calibri"/>
                <a:cs typeface="Calibri"/>
              </a:rPr>
              <a:t>s</a:t>
            </a:r>
            <a:r>
              <a:rPr lang="en-US" sz="2000" spc="-5" dirty="0">
                <a:latin typeface="Calibri"/>
                <a:cs typeface="Calibri"/>
              </a:rPr>
              <a:t> </a:t>
            </a:r>
            <a:r>
              <a:rPr sz="2000" spc="-15" dirty="0" smtClean="0">
                <a:latin typeface="Calibri"/>
                <a:cs typeface="Calibri"/>
              </a:rPr>
              <a:t>on</a:t>
            </a:r>
            <a:r>
              <a:rPr sz="2000" spc="-10" dirty="0" smtClean="0">
                <a:latin typeface="Calibri"/>
                <a:cs typeface="Calibri"/>
              </a:rPr>
              <a:t>e</a:t>
            </a:r>
            <a:r>
              <a:rPr sz="2000" spc="5" dirty="0" smtClean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f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ghe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 p</a:t>
            </a:r>
            <a:r>
              <a:rPr sz="2000" spc="-30" dirty="0">
                <a:latin typeface="Calibri"/>
                <a:cs typeface="Calibri"/>
              </a:rPr>
              <a:t>h</a:t>
            </a:r>
            <a:r>
              <a:rPr sz="2000" spc="-25" dirty="0">
                <a:latin typeface="Calibri"/>
                <a:cs typeface="Calibri"/>
              </a:rPr>
              <a:t>y</a:t>
            </a:r>
            <a:r>
              <a:rPr sz="2000" spc="-15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olo</a:t>
            </a:r>
            <a:r>
              <a:rPr sz="2000" spc="-5" dirty="0">
                <a:latin typeface="Calibri"/>
                <a:cs typeface="Calibri"/>
              </a:rPr>
              <a:t>gi</a:t>
            </a:r>
            <a:r>
              <a:rPr sz="2000" spc="-25" dirty="0">
                <a:latin typeface="Calibri"/>
                <a:cs typeface="Calibri"/>
              </a:rPr>
              <a:t>c</a:t>
            </a:r>
            <a:r>
              <a:rPr sz="2000" spc="-10" dirty="0">
                <a:latin typeface="Calibri"/>
                <a:cs typeface="Calibri"/>
              </a:rPr>
              <a:t>al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dens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ties.</a:t>
            </a:r>
            <a:endParaRPr sz="2000" dirty="0">
              <a:latin typeface="Calibri"/>
              <a:cs typeface="Calibri"/>
            </a:endParaRPr>
          </a:p>
          <a:p>
            <a:pPr marL="355600" marR="194310" indent="-342900" algn="just">
              <a:spcBef>
                <a:spcPts val="36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Althou</a:t>
            </a:r>
            <a:r>
              <a:rPr sz="2000" spc="-5" dirty="0">
                <a:latin typeface="Calibri"/>
                <a:cs typeface="Calibri"/>
              </a:rPr>
              <a:t>g</a:t>
            </a:r>
            <a:r>
              <a:rPr sz="2000" spc="-10" dirty="0">
                <a:latin typeface="Calibri"/>
                <a:cs typeface="Calibri"/>
              </a:rPr>
              <a:t>h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J</a:t>
            </a:r>
            <a:r>
              <a:rPr sz="2000" spc="-10" dirty="0">
                <a:latin typeface="Calibri"/>
                <a:cs typeface="Calibri"/>
              </a:rPr>
              <a:t>apan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is</a:t>
            </a:r>
            <a:r>
              <a:rPr sz="2000" spc="-10" dirty="0">
                <a:latin typeface="Calibri"/>
                <a:cs typeface="Calibri"/>
              </a:rPr>
              <a:t> one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of</a:t>
            </a:r>
            <a:r>
              <a:rPr sz="2000" spc="-5" dirty="0">
                <a:latin typeface="Calibri"/>
                <a:cs typeface="Calibri"/>
              </a:rPr>
              <a:t> t</a:t>
            </a:r>
            <a:r>
              <a:rPr sz="2000" spc="-10" dirty="0">
                <a:latin typeface="Calibri"/>
                <a:cs typeface="Calibri"/>
              </a:rPr>
              <a:t>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spc="-2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spc="-105" dirty="0">
                <a:latin typeface="Calibri"/>
                <a:cs typeface="Calibri"/>
              </a:rPr>
              <a:t>’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ead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ng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l 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oduce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s,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mu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impo</a:t>
            </a:r>
            <a:r>
              <a:rPr sz="2000" spc="-2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virtua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ly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c</a:t>
            </a:r>
            <a:r>
              <a:rPr sz="2000" spc="-15" dirty="0">
                <a:latin typeface="Calibri"/>
                <a:cs typeface="Calibri"/>
              </a:rPr>
              <a:t>oa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and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neede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l 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oduc</a:t>
            </a:r>
            <a:r>
              <a:rPr sz="2000" spc="-5" dirty="0">
                <a:latin typeface="Calibri"/>
                <a:cs typeface="Calibri"/>
              </a:rPr>
              <a:t>ti</a:t>
            </a:r>
            <a:r>
              <a:rPr sz="2000" spc="-15" dirty="0">
                <a:latin typeface="Calibri"/>
                <a:cs typeface="Calibri"/>
              </a:rPr>
              <a:t>on.</a:t>
            </a:r>
            <a:endParaRPr sz="2000" dirty="0">
              <a:latin typeface="Calibri"/>
              <a:cs typeface="Calibri"/>
            </a:endParaRPr>
          </a:p>
          <a:p>
            <a:pPr marL="355600" marR="5080" indent="-342900">
              <a:spcBef>
                <a:spcPts val="39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fi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t,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J</a:t>
            </a:r>
            <a:r>
              <a:rPr sz="2000" spc="-10" dirty="0">
                <a:latin typeface="Calibri"/>
                <a:cs typeface="Calibri"/>
              </a:rPr>
              <a:t>apanese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c</a:t>
            </a:r>
            <a:r>
              <a:rPr sz="2000" spc="-15" dirty="0">
                <a:latin typeface="Calibri"/>
                <a:cs typeface="Calibri"/>
              </a:rPr>
              <a:t>ono</a:t>
            </a:r>
            <a:r>
              <a:rPr sz="2000" spc="-45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y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d</a:t>
            </a:r>
            <a:r>
              <a:rPr sz="2000" spc="-25" dirty="0">
                <a:latin typeface="Calibri"/>
                <a:cs typeface="Calibri"/>
              </a:rPr>
              <a:t>ev</a:t>
            </a:r>
            <a:r>
              <a:rPr sz="2000" spc="-10" dirty="0">
                <a:latin typeface="Calibri"/>
                <a:cs typeface="Calibri"/>
              </a:rPr>
              <a:t>eloped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b</a:t>
            </a:r>
            <a:r>
              <a:rPr sz="2000" spc="-10" dirty="0">
                <a:latin typeface="Calibri"/>
                <a:cs typeface="Calibri"/>
              </a:rPr>
              <a:t>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aking ad</a:t>
            </a:r>
            <a:r>
              <a:rPr sz="2000" spc="-35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n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age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of</a:t>
            </a:r>
            <a:r>
              <a:rPr sz="2000" spc="-10" dirty="0">
                <a:latin typeface="Calibri"/>
                <a:cs typeface="Calibri"/>
              </a:rPr>
              <a:t> the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c</a:t>
            </a:r>
            <a:r>
              <a:rPr sz="2000" spc="-10" dirty="0">
                <a:latin typeface="Calibri"/>
                <a:cs typeface="Calibri"/>
              </a:rPr>
              <a:t>ou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r</a:t>
            </a:r>
            <a:r>
              <a:rPr sz="2000" spc="25" dirty="0">
                <a:latin typeface="Calibri"/>
                <a:cs typeface="Calibri"/>
              </a:rPr>
              <a:t>y</a:t>
            </a:r>
            <a:r>
              <a:rPr sz="2000" spc="-105" dirty="0">
                <a:latin typeface="Calibri"/>
                <a:cs typeface="Calibri"/>
              </a:rPr>
              <a:t>’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one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ass</a:t>
            </a:r>
            <a:r>
              <a:rPr sz="2000" spc="-3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t,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an abunda</a:t>
            </a:r>
            <a:r>
              <a:rPr sz="2000" spc="-20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supply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of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pe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pl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 will</a:t>
            </a:r>
            <a:r>
              <a:rPr sz="2000" spc="5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ng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2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k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f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25" dirty="0">
                <a:latin typeface="Calibri"/>
                <a:cs typeface="Calibri"/>
              </a:rPr>
              <a:t>o</a:t>
            </a:r>
            <a:r>
              <a:rPr sz="2000" spc="-15" dirty="0">
                <a:latin typeface="Calibri"/>
                <a:cs typeface="Calibri"/>
              </a:rPr>
              <a:t>w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ag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5" dirty="0">
                <a:latin typeface="Calibri"/>
                <a:cs typeface="Calibri"/>
              </a:rPr>
              <a:t>s.</a:t>
            </a:r>
            <a:endParaRPr sz="2000" dirty="0">
              <a:latin typeface="Calibri"/>
              <a:cs typeface="Calibri"/>
            </a:endParaRPr>
          </a:p>
          <a:p>
            <a:pPr marL="355600" marR="206375" indent="-342900">
              <a:spcBef>
                <a:spcPts val="36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H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ving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g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ne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f</a:t>
            </a:r>
            <a:r>
              <a:rPr sz="2000" spc="-15" dirty="0">
                <a:latin typeface="Calibri"/>
                <a:cs typeface="Calibri"/>
              </a:rPr>
              <a:t>oot</a:t>
            </a:r>
            <a:r>
              <a:rPr sz="2000" spc="-10" dirty="0">
                <a:latin typeface="Calibri"/>
                <a:cs typeface="Calibri"/>
              </a:rPr>
              <a:t>h</a:t>
            </a:r>
            <a:r>
              <a:rPr sz="2000" spc="-15" dirty="0">
                <a:latin typeface="Calibri"/>
                <a:cs typeface="Calibri"/>
              </a:rPr>
              <a:t>ol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5" dirty="0">
                <a:latin typeface="Calibri"/>
                <a:cs typeface="Calibri"/>
              </a:rPr>
              <a:t>oba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c</a:t>
            </a:r>
            <a:r>
              <a:rPr sz="2000" spc="-15" dirty="0">
                <a:latin typeface="Calibri"/>
                <a:cs typeface="Calibri"/>
              </a:rPr>
              <a:t>ono</a:t>
            </a:r>
            <a:r>
              <a:rPr sz="2000" spc="-45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y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b</a:t>
            </a:r>
            <a:r>
              <a:rPr sz="2000" spc="-10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lli</a:t>
            </a:r>
            <a:r>
              <a:rPr sz="2000" spc="-1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25" dirty="0">
                <a:latin typeface="Calibri"/>
                <a:cs typeface="Calibri"/>
              </a:rPr>
              <a:t>o</a:t>
            </a:r>
            <a:r>
              <a:rPr sz="2000" spc="15" dirty="0">
                <a:latin typeface="Calibri"/>
                <a:cs typeface="Calibri"/>
              </a:rPr>
              <a:t>w</a:t>
            </a:r>
            <a:r>
              <a:rPr sz="2000" spc="-5" dirty="0">
                <a:latin typeface="Calibri"/>
                <a:cs typeface="Calibri"/>
              </a:rPr>
              <a:t>- </a:t>
            </a:r>
            <a:r>
              <a:rPr sz="2000" spc="-25" dirty="0">
                <a:latin typeface="Calibri"/>
                <a:cs typeface="Calibri"/>
              </a:rPr>
              <a:t>c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oduc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J</a:t>
            </a:r>
            <a:r>
              <a:rPr sz="2000" spc="-10" dirty="0">
                <a:latin typeface="Calibri"/>
                <a:cs typeface="Calibri"/>
              </a:rPr>
              <a:t>apan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then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be</a:t>
            </a:r>
            <a:r>
              <a:rPr sz="2000" spc="-35" dirty="0">
                <a:latin typeface="Calibri"/>
                <a:cs typeface="Calibri"/>
              </a:rPr>
              <a:t>g</a:t>
            </a:r>
            <a:r>
              <a:rPr sz="2000" spc="-10" dirty="0">
                <a:latin typeface="Calibri"/>
                <a:cs typeface="Calibri"/>
              </a:rPr>
              <a:t>an 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specia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45" dirty="0">
                <a:latin typeface="Calibri"/>
                <a:cs typeface="Calibri"/>
              </a:rPr>
              <a:t>z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</a:t>
            </a:r>
            <a:r>
              <a:rPr sz="2000" spc="-15" dirty="0">
                <a:latin typeface="Calibri"/>
                <a:cs typeface="Calibri"/>
              </a:rPr>
              <a:t> h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20" dirty="0">
                <a:latin typeface="Calibri"/>
                <a:cs typeface="Calibri"/>
              </a:rPr>
              <a:t>h</a:t>
            </a:r>
            <a:r>
              <a:rPr sz="2000" spc="-5" dirty="0">
                <a:latin typeface="Calibri"/>
                <a:cs typeface="Calibri"/>
              </a:rPr>
              <a:t>-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qu</a:t>
            </a:r>
            <a:r>
              <a:rPr sz="2000" spc="-5" dirty="0">
                <a:latin typeface="Calibri"/>
                <a:cs typeface="Calibri"/>
              </a:rPr>
              <a:t>alit</a:t>
            </a:r>
            <a:r>
              <a:rPr sz="2000" spc="-125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, 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-35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5" dirty="0">
                <a:latin typeface="Calibri"/>
                <a:cs typeface="Calibri"/>
              </a:rPr>
              <a:t>u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oduc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s.</a:t>
            </a:r>
            <a:endParaRPr sz="2000" dirty="0">
              <a:latin typeface="Calibri"/>
              <a:cs typeface="Calibri"/>
            </a:endParaRPr>
          </a:p>
          <a:p>
            <a:pPr marL="355600" marR="51435" indent="-342900">
              <a:spcBef>
                <a:spcPts val="39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5" dirty="0">
                <a:latin typeface="Calibri"/>
                <a:cs typeface="Calibri"/>
              </a:rPr>
              <a:t>J</a:t>
            </a:r>
            <a:r>
              <a:rPr sz="2000" spc="-10" dirty="0">
                <a:latin typeface="Calibri"/>
                <a:cs typeface="Calibri"/>
              </a:rPr>
              <a:t>apan</a:t>
            </a:r>
            <a:r>
              <a:rPr sz="2000" spc="-105" dirty="0">
                <a:latin typeface="Calibri"/>
                <a:cs typeface="Calibri"/>
              </a:rPr>
              <a:t>’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dominance 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as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achi</a:t>
            </a:r>
            <a:r>
              <a:rPr sz="2000" spc="-25" dirty="0">
                <a:latin typeface="Calibri"/>
                <a:cs typeface="Calibri"/>
              </a:rPr>
              <a:t>ev</a:t>
            </a:r>
            <a:r>
              <a:rPr sz="2000" spc="-10" dirty="0">
                <a:latin typeface="Calibri"/>
                <a:cs typeface="Calibri"/>
              </a:rPr>
              <a:t>ed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pa</a:t>
            </a:r>
            <a:r>
              <a:rPr sz="2000" spc="-1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b</a:t>
            </a:r>
            <a:r>
              <a:rPr sz="2000" spc="-10" dirty="0">
                <a:latin typeface="Calibri"/>
                <a:cs typeface="Calibri"/>
              </a:rPr>
              <a:t>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c</a:t>
            </a:r>
            <a:r>
              <a:rPr sz="2000" spc="-10" dirty="0">
                <a:latin typeface="Calibri"/>
                <a:cs typeface="Calibri"/>
              </a:rPr>
              <a:t>onc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spc="-20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55" dirty="0">
                <a:latin typeface="Calibri"/>
                <a:cs typeface="Calibri"/>
              </a:rPr>
              <a:t>r</a:t>
            </a:r>
            <a:r>
              <a:rPr sz="2000" spc="-2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ng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15" dirty="0">
                <a:latin typeface="Calibri"/>
                <a:cs typeface="Calibri"/>
              </a:rPr>
              <a:t>sou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ig</a:t>
            </a:r>
            <a:r>
              <a:rPr sz="2000" spc="-20" dirty="0">
                <a:latin typeface="Calibri"/>
                <a:cs typeface="Calibri"/>
              </a:rPr>
              <a:t>o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ou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edu</a:t>
            </a:r>
            <a:r>
              <a:rPr sz="2000" spc="-35" dirty="0">
                <a:latin typeface="Calibri"/>
                <a:cs typeface="Calibri"/>
              </a:rPr>
              <a:t>c</a:t>
            </a:r>
            <a:r>
              <a:rPr sz="2000" spc="-2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ona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s</a:t>
            </a:r>
            <a:r>
              <a:rPr sz="2000" spc="-30" dirty="0">
                <a:latin typeface="Calibri"/>
                <a:cs typeface="Calibri"/>
              </a:rPr>
              <a:t>y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5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og</a:t>
            </a:r>
            <a:r>
              <a:rPr sz="2000" spc="-5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ams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ski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led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lab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r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5" dirty="0" smtClean="0">
                <a:latin typeface="Calibri"/>
                <a:cs typeface="Calibri"/>
              </a:rPr>
              <a:t>.</a:t>
            </a:r>
            <a:endParaRPr lang="en-US" sz="2000" spc="-5" dirty="0" smtClean="0">
              <a:latin typeface="Calibri"/>
              <a:cs typeface="Calibri"/>
            </a:endParaRPr>
          </a:p>
          <a:p>
            <a:pPr marL="355600" marR="51435" indent="-342900">
              <a:spcBef>
                <a:spcPts val="39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000" spc="-5" dirty="0" smtClean="0">
                <a:latin typeface="Calibri"/>
                <a:cs typeface="Calibri"/>
              </a:rPr>
              <a:t>The U.S. invested heavily in Japan after WWII and occupied it for 6 years, instituting a constitutional democracy and helped to rebuild the country.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20000" y="1524000"/>
            <a:ext cx="2895600" cy="464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3420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Development Index (HDI)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indicator of the level of development for each country, constructed by the UN, that is based on income, literacy, education, and life expectancy.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do you think are the top 5 most developed countries, according to the HDI?</a:t>
            </a:r>
          </a:p>
          <a:p>
            <a:pPr marL="0" indent="0">
              <a:buNone/>
            </a:pPr>
            <a:r>
              <a:rPr lang="en-US" dirty="0" smtClean="0"/>
              <a:t>What do you think are the top least developed countries, according to the HDI?</a:t>
            </a:r>
          </a:p>
          <a:p>
            <a:pPr marL="0" indent="0" algn="ctr">
              <a:buNone/>
            </a:pPr>
            <a:r>
              <a:rPr lang="en-US" u="sng" dirty="0">
                <a:hlinkClick r:id="rId2"/>
              </a:rPr>
              <a:t>http://hdr.undp.org/en/countries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9542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646447"/>
            <a:ext cx="5157787" cy="823912"/>
          </a:xfrm>
        </p:spPr>
        <p:txBody>
          <a:bodyPr/>
          <a:lstStyle/>
          <a:p>
            <a:r>
              <a:rPr lang="en-US" dirty="0" smtClean="0"/>
              <a:t>Top 5 HDI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7" y="1822495"/>
            <a:ext cx="5157787" cy="368458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Norway</a:t>
            </a:r>
          </a:p>
          <a:p>
            <a:pPr marL="514350" indent="-514350">
              <a:buAutoNum type="arabicPeriod"/>
            </a:pPr>
            <a:r>
              <a:rPr lang="en-US" dirty="0" smtClean="0"/>
              <a:t>Australia</a:t>
            </a:r>
          </a:p>
          <a:p>
            <a:pPr marL="514350" indent="-514350">
              <a:buAutoNum type="arabicPeriod"/>
            </a:pPr>
            <a:r>
              <a:rPr lang="en-US" dirty="0" smtClean="0"/>
              <a:t>Switzerland</a:t>
            </a:r>
          </a:p>
          <a:p>
            <a:pPr marL="514350" indent="-514350">
              <a:buAutoNum type="arabicPeriod"/>
            </a:pPr>
            <a:r>
              <a:rPr lang="en-US" dirty="0" smtClean="0"/>
              <a:t>Netherlands</a:t>
            </a:r>
          </a:p>
          <a:p>
            <a:pPr marL="514350" indent="-514350">
              <a:buAutoNum type="arabicPeriod"/>
            </a:pPr>
            <a:r>
              <a:rPr lang="en-US" dirty="0" smtClean="0"/>
              <a:t>United States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646447"/>
            <a:ext cx="5183188" cy="823912"/>
          </a:xfrm>
        </p:spPr>
        <p:txBody>
          <a:bodyPr/>
          <a:lstStyle/>
          <a:p>
            <a:r>
              <a:rPr lang="en-US" dirty="0" smtClean="0"/>
              <a:t>Lowest 5 HDI Countries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822495"/>
            <a:ext cx="5183188" cy="36845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187. Niger</a:t>
            </a:r>
          </a:p>
          <a:p>
            <a:pPr marL="0" indent="0">
              <a:buNone/>
            </a:pPr>
            <a:r>
              <a:rPr lang="en-US" dirty="0" smtClean="0"/>
              <a:t>186. Democratic Republic of the   Congo</a:t>
            </a:r>
          </a:p>
          <a:p>
            <a:pPr marL="0" indent="0">
              <a:buNone/>
            </a:pPr>
            <a:r>
              <a:rPr lang="en-US" dirty="0" smtClean="0"/>
              <a:t>185. Central African Republic</a:t>
            </a:r>
          </a:p>
          <a:p>
            <a:pPr marL="0" indent="0">
              <a:buNone/>
            </a:pPr>
            <a:r>
              <a:rPr lang="en-US" dirty="0" smtClean="0"/>
              <a:t>184. Chad</a:t>
            </a:r>
          </a:p>
          <a:p>
            <a:pPr marL="0" indent="0">
              <a:buNone/>
            </a:pPr>
            <a:r>
              <a:rPr lang="en-US" dirty="0" smtClean="0"/>
              <a:t>183. Sierra Leone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933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Developing Countries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BRIC-acronym coined in 2011 to include newly emerging developing economies</a:t>
            </a:r>
          </a:p>
          <a:p>
            <a:pPr lvl="1"/>
            <a:r>
              <a:rPr lang="en-US" dirty="0" smtClean="0"/>
              <a:t>Brazil</a:t>
            </a:r>
          </a:p>
          <a:p>
            <a:pPr lvl="1"/>
            <a:r>
              <a:rPr lang="en-US" dirty="0" smtClean="0"/>
              <a:t>Russia</a:t>
            </a:r>
          </a:p>
          <a:p>
            <a:pPr lvl="1"/>
            <a:r>
              <a:rPr lang="en-US" dirty="0" smtClean="0"/>
              <a:t>India</a:t>
            </a:r>
          </a:p>
          <a:p>
            <a:pPr lvl="1"/>
            <a:r>
              <a:rPr lang="en-US" dirty="0" smtClean="0"/>
              <a:t>China</a:t>
            </a:r>
          </a:p>
          <a:p>
            <a:r>
              <a:rPr lang="en-US" dirty="0" smtClean="0"/>
              <a:t>The theory is that these countries will dominate the world economy by 2050</a:t>
            </a:r>
          </a:p>
        </p:txBody>
      </p:sp>
    </p:spTree>
    <p:extLst>
      <p:ext uri="{BB962C8B-B14F-4D97-AF65-F5344CB8AC3E}">
        <p14:creationId xmlns:p14="http://schemas.microsoft.com/office/powerpoint/2010/main" val="3774989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characteristics </a:t>
            </a:r>
            <a:r>
              <a:rPr lang="en-US" dirty="0" smtClean="0"/>
              <a:t>do you believe </a:t>
            </a:r>
            <a:r>
              <a:rPr lang="en-US" dirty="0"/>
              <a:t>should be factors to rate a </a:t>
            </a:r>
            <a:r>
              <a:rPr lang="en-US" dirty="0" smtClean="0"/>
              <a:t>country’s well-being?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OCED Better Life Index </a:t>
            </a:r>
            <a:r>
              <a:rPr lang="en-US" u="sng" dirty="0" smtClean="0">
                <a:hlinkClick r:id="rId2"/>
              </a:rPr>
              <a:t>http://www.oecdbetterlifeindex.org/#/33215325331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81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25" y="20279"/>
            <a:ext cx="10515600" cy="1325563"/>
          </a:xfrm>
        </p:spPr>
        <p:txBody>
          <a:bodyPr/>
          <a:lstStyle/>
          <a:p>
            <a:r>
              <a:rPr lang="en-US" dirty="0" smtClean="0"/>
              <a:t>Draw and label this map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108067" y="532189"/>
            <a:ext cx="15344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Brandt Line</a:t>
            </a:r>
            <a:endParaRPr lang="en-US" dirty="0"/>
          </a:p>
        </p:txBody>
      </p:sp>
      <p:pic>
        <p:nvPicPr>
          <p:cNvPr id="1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05" y="1106874"/>
            <a:ext cx="9826580" cy="697687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9337183" y="932049"/>
            <a:ext cx="1560103" cy="19270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236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9733" y="37252"/>
            <a:ext cx="10515600" cy="1410668"/>
          </a:xfrm>
          <a:prstGeom prst="rect">
            <a:avLst/>
          </a:prstGeom>
        </p:spPr>
        <p:txBody>
          <a:bodyPr vert="horz" wrap="square" lIns="0" tIns="177825" rIns="0" bIns="0" rtlCol="0" anchor="ctr">
            <a:spAutoFit/>
          </a:bodyPr>
          <a:lstStyle/>
          <a:p>
            <a:pPr marL="447040">
              <a:lnSpc>
                <a:spcPct val="100000"/>
              </a:lnSpc>
            </a:pPr>
            <a:r>
              <a:rPr lang="en-US" sz="4000" spc="-30" dirty="0" smtClean="0"/>
              <a:t>What differences do you notice between this map and the one we drew on our map?</a:t>
            </a:r>
            <a:endParaRPr sz="4000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1" y="1579304"/>
            <a:ext cx="11267164" cy="509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423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40409" y="744549"/>
            <a:ext cx="439991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buFont typeface="Arial"/>
              <a:buChar char="•"/>
              <a:tabLst>
                <a:tab pos="356235" algn="l"/>
              </a:tabLst>
            </a:pPr>
            <a:r>
              <a:rPr sz="3200" dirty="0">
                <a:latin typeface="Calibri"/>
                <a:cs typeface="Calibri"/>
              </a:rPr>
              <a:t>Mo</a:t>
            </a:r>
            <a:r>
              <a:rPr sz="3200" spc="-4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</a:t>
            </a:r>
            <a:r>
              <a:rPr sz="3200" spc="-15" dirty="0">
                <a:latin typeface="Calibri"/>
                <a:cs typeface="Calibri"/>
              </a:rPr>
              <a:t>e</a:t>
            </a:r>
            <a:r>
              <a:rPr sz="3200" spc="-35" dirty="0">
                <a:latin typeface="Calibri"/>
                <a:cs typeface="Calibri"/>
              </a:rPr>
              <a:t>v</a:t>
            </a:r>
            <a:r>
              <a:rPr sz="3200" dirty="0">
                <a:latin typeface="Calibri"/>
                <a:cs typeface="Calibri"/>
              </a:rPr>
              <a:t>eloped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4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egions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98905" y="1482284"/>
            <a:ext cx="2494280" cy="1472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Font typeface="Arial"/>
              <a:buChar char="–"/>
              <a:tabLst>
                <a:tab pos="299720" algn="l"/>
              </a:tabLst>
            </a:pPr>
            <a:r>
              <a:rPr sz="2800" spc="-15" dirty="0">
                <a:latin typeface="Calibri"/>
                <a:cs typeface="Calibri"/>
              </a:rPr>
              <a:t>Angl</a:t>
            </a:r>
            <a:r>
              <a:rPr sz="2800" spc="-25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-</a:t>
            </a:r>
            <a:r>
              <a:rPr sz="2800" spc="-20" dirty="0">
                <a:latin typeface="Calibri"/>
                <a:cs typeface="Calibri"/>
              </a:rPr>
              <a:t>Ameri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a</a:t>
            </a:r>
            <a:endParaRPr sz="2800" dirty="0">
              <a:latin typeface="Calibri"/>
              <a:cs typeface="Calibri"/>
            </a:endParaRPr>
          </a:p>
          <a:p>
            <a:pPr marL="299085" indent="-286385">
              <a:spcBef>
                <a:spcPts val="670"/>
              </a:spcBef>
              <a:buFont typeface="Arial"/>
              <a:buChar char="–"/>
              <a:tabLst>
                <a:tab pos="299720" algn="l"/>
              </a:tabLst>
            </a:pPr>
            <a:r>
              <a:rPr sz="2800" spc="-6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s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ern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Eu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ope</a:t>
            </a:r>
            <a:endParaRPr sz="2800" dirty="0">
              <a:latin typeface="Calibri"/>
              <a:cs typeface="Calibri"/>
            </a:endParaRPr>
          </a:p>
          <a:p>
            <a:pPr marL="299085" indent="-286385">
              <a:spcBef>
                <a:spcPts val="670"/>
              </a:spcBef>
              <a:buFont typeface="Arial"/>
              <a:buChar char="–"/>
              <a:tabLst>
                <a:tab pos="299720" algn="l"/>
              </a:tabLst>
            </a:pPr>
            <a:r>
              <a:rPr sz="2800" spc="-20" dirty="0">
                <a:latin typeface="Calibri"/>
                <a:cs typeface="Calibri"/>
              </a:rPr>
              <a:t>Sout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80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dirty="0">
                <a:latin typeface="Calibri"/>
                <a:cs typeface="Calibri"/>
              </a:rPr>
              <a:t>if</a:t>
            </a:r>
            <a:r>
              <a:rPr sz="2800" spc="-15" dirty="0">
                <a:latin typeface="Calibri"/>
                <a:cs typeface="Calibri"/>
              </a:rPr>
              <a:t>ic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52593" y="1482284"/>
            <a:ext cx="2696210" cy="9515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8775" indent="-346075">
              <a:buFont typeface="Calibri"/>
              <a:buChar char="–"/>
              <a:tabLst>
                <a:tab pos="359410" algn="l"/>
              </a:tabLst>
            </a:pPr>
            <a:r>
              <a:rPr sz="2800" spc="-135" dirty="0">
                <a:latin typeface="Calibri"/>
                <a:cs typeface="Calibri"/>
              </a:rPr>
              <a:t>W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ern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u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ope</a:t>
            </a:r>
            <a:endParaRPr sz="2800">
              <a:latin typeface="Calibri"/>
              <a:cs typeface="Calibri"/>
            </a:endParaRPr>
          </a:p>
          <a:p>
            <a:pPr marL="358775" indent="-346075">
              <a:spcBef>
                <a:spcPts val="670"/>
              </a:spcBef>
              <a:buFont typeface="Calibri"/>
              <a:buChar char="–"/>
              <a:tabLst>
                <a:tab pos="359410" algn="l"/>
              </a:tabLst>
            </a:pPr>
            <a:r>
              <a:rPr sz="2800" spc="-15" dirty="0">
                <a:latin typeface="Calibri"/>
                <a:cs typeface="Calibri"/>
              </a:rPr>
              <a:t>Japan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0409" y="3509168"/>
            <a:ext cx="418972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Les</a:t>
            </a:r>
            <a:r>
              <a:rPr sz="3200" dirty="0">
                <a:latin typeface="Calibri"/>
                <a:cs typeface="Calibri"/>
              </a:rPr>
              <a:t>s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spc="-35" dirty="0">
                <a:latin typeface="Calibri"/>
                <a:cs typeface="Calibri"/>
              </a:rPr>
              <a:t>v</a:t>
            </a:r>
            <a:r>
              <a:rPr sz="3200" dirty="0">
                <a:latin typeface="Calibri"/>
                <a:cs typeface="Calibri"/>
              </a:rPr>
              <a:t>eloped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egions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98905" y="4271618"/>
            <a:ext cx="2433955" cy="1472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Font typeface="Arial"/>
              <a:buChar char="–"/>
              <a:tabLst>
                <a:tab pos="299720" algn="l"/>
              </a:tabLst>
            </a:pP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tin </a:t>
            </a:r>
            <a:r>
              <a:rPr sz="2800" spc="-20" dirty="0">
                <a:latin typeface="Calibri"/>
                <a:cs typeface="Calibri"/>
              </a:rPr>
              <a:t>Ame</a:t>
            </a:r>
            <a:r>
              <a:rPr sz="2800" spc="-25" dirty="0">
                <a:latin typeface="Calibri"/>
                <a:cs typeface="Calibri"/>
              </a:rPr>
              <a:t>r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a</a:t>
            </a:r>
            <a:endParaRPr sz="2800" dirty="0">
              <a:latin typeface="Calibri"/>
              <a:cs typeface="Calibri"/>
            </a:endParaRPr>
          </a:p>
          <a:p>
            <a:pPr marL="299085" indent="-286385">
              <a:spcBef>
                <a:spcPts val="670"/>
              </a:spcBef>
              <a:buFont typeface="Arial"/>
              <a:buChar char="–"/>
              <a:tabLst>
                <a:tab pos="299720" algn="l"/>
              </a:tabLst>
            </a:pPr>
            <a:r>
              <a:rPr sz="2800" spc="-20" dirty="0">
                <a:latin typeface="Calibri"/>
                <a:cs typeface="Calibri"/>
              </a:rPr>
              <a:t>Southea</a:t>
            </a:r>
            <a:r>
              <a:rPr sz="2800" spc="-5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Asia</a:t>
            </a:r>
            <a:endParaRPr sz="2800" dirty="0">
              <a:latin typeface="Calibri"/>
              <a:cs typeface="Calibri"/>
            </a:endParaRPr>
          </a:p>
          <a:p>
            <a:pPr marL="299085" indent="-286385">
              <a:spcBef>
                <a:spcPts val="675"/>
              </a:spcBef>
              <a:buFont typeface="Arial"/>
              <a:buChar char="–"/>
              <a:tabLst>
                <a:tab pos="299720" algn="l"/>
              </a:tabLst>
            </a:pPr>
            <a:r>
              <a:rPr sz="2800" spc="-5" dirty="0">
                <a:latin typeface="Calibri"/>
                <a:cs typeface="Calibri"/>
              </a:rPr>
              <a:t>Sout</a:t>
            </a:r>
            <a:r>
              <a:rPr sz="2800" dirty="0">
                <a:latin typeface="Calibri"/>
                <a:cs typeface="Calibri"/>
              </a:rPr>
              <a:t>h </a:t>
            </a:r>
            <a:r>
              <a:rPr sz="2800" spc="-15" dirty="0">
                <a:latin typeface="Calibri"/>
                <a:cs typeface="Calibri"/>
              </a:rPr>
              <a:t>As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a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30138" y="4271618"/>
            <a:ext cx="3098800" cy="1472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8775" indent="-346075">
              <a:buFont typeface="Calibri"/>
              <a:buChar char="–"/>
              <a:tabLst>
                <a:tab pos="359410" algn="l"/>
              </a:tabLst>
            </a:pPr>
            <a:r>
              <a:rPr sz="2800" spc="-6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 </a:t>
            </a:r>
            <a:r>
              <a:rPr sz="2800" spc="-15" dirty="0">
                <a:latin typeface="Calibri"/>
                <a:cs typeface="Calibri"/>
              </a:rPr>
              <a:t>Asia</a:t>
            </a:r>
            <a:endParaRPr sz="2800" dirty="0">
              <a:latin typeface="Calibri"/>
              <a:cs typeface="Calibri"/>
            </a:endParaRPr>
          </a:p>
          <a:p>
            <a:pPr marL="358775" indent="-346075">
              <a:spcBef>
                <a:spcPts val="670"/>
              </a:spcBef>
              <a:buFont typeface="Calibri"/>
              <a:buChar char="–"/>
              <a:tabLst>
                <a:tab pos="359410" algn="l"/>
              </a:tabLst>
            </a:pPr>
            <a:r>
              <a:rPr sz="2800" spc="-20" dirty="0">
                <a:latin typeface="Calibri"/>
                <a:cs typeface="Calibri"/>
              </a:rPr>
              <a:t>Mi</a:t>
            </a:r>
            <a:r>
              <a:rPr sz="2800" spc="-30" dirty="0">
                <a:latin typeface="Calibri"/>
                <a:cs typeface="Calibri"/>
              </a:rPr>
              <a:t>d</a:t>
            </a:r>
            <a:r>
              <a:rPr sz="2800" spc="-20" dirty="0">
                <a:latin typeface="Calibri"/>
                <a:cs typeface="Calibri"/>
              </a:rPr>
              <a:t>dl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6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endParaRPr sz="2800" dirty="0">
              <a:latin typeface="Calibri"/>
              <a:cs typeface="Calibri"/>
            </a:endParaRPr>
          </a:p>
          <a:p>
            <a:pPr marL="358775" indent="-346075">
              <a:spcBef>
                <a:spcPts val="675"/>
              </a:spcBef>
              <a:buFont typeface="Calibri"/>
              <a:buChar char="–"/>
              <a:tabLst>
                <a:tab pos="359410" algn="l"/>
              </a:tabLst>
            </a:pPr>
            <a:r>
              <a:rPr sz="2800" spc="-5" dirty="0">
                <a:latin typeface="Calibri"/>
                <a:cs typeface="Calibri"/>
              </a:rPr>
              <a:t>Su</a:t>
            </a:r>
            <a:r>
              <a:rPr sz="2800" spc="-15" dirty="0">
                <a:latin typeface="Calibri"/>
                <a:cs typeface="Calibri"/>
              </a:rPr>
              <a:t>b</a:t>
            </a:r>
            <a:r>
              <a:rPr sz="2800" spc="-20" dirty="0">
                <a:latin typeface="Calibri"/>
                <a:cs typeface="Calibri"/>
              </a:rPr>
              <a:t>-Saha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an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Afr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a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0139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002" y="333019"/>
            <a:ext cx="11101589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spc="-30" dirty="0">
                <a:latin typeface="Calibri"/>
                <a:cs typeface="Calibri"/>
              </a:rPr>
              <a:t>Mo</a:t>
            </a:r>
            <a:r>
              <a:rPr sz="4000" spc="-55" dirty="0">
                <a:latin typeface="Calibri"/>
                <a:cs typeface="Calibri"/>
              </a:rPr>
              <a:t>r</a:t>
            </a:r>
            <a:r>
              <a:rPr sz="4000" spc="-20" dirty="0">
                <a:latin typeface="Calibri"/>
                <a:cs typeface="Calibri"/>
              </a:rPr>
              <a:t>e</a:t>
            </a:r>
            <a:r>
              <a:rPr sz="4000" spc="-15" dirty="0">
                <a:latin typeface="Calibri"/>
                <a:cs typeface="Calibri"/>
              </a:rPr>
              <a:t> </a:t>
            </a:r>
            <a:r>
              <a:rPr sz="4000" spc="-30" dirty="0">
                <a:latin typeface="Calibri"/>
                <a:cs typeface="Calibri"/>
              </a:rPr>
              <a:t>D</a:t>
            </a:r>
            <a:r>
              <a:rPr sz="4000" spc="-35" dirty="0">
                <a:latin typeface="Calibri"/>
                <a:cs typeface="Calibri"/>
              </a:rPr>
              <a:t>e</a:t>
            </a:r>
            <a:r>
              <a:rPr sz="4000" spc="-65" dirty="0">
                <a:latin typeface="Calibri"/>
                <a:cs typeface="Calibri"/>
              </a:rPr>
              <a:t>v</a:t>
            </a:r>
            <a:r>
              <a:rPr sz="4000" spc="-20" dirty="0">
                <a:latin typeface="Calibri"/>
                <a:cs typeface="Calibri"/>
              </a:rPr>
              <a:t>eloped</a:t>
            </a:r>
            <a:r>
              <a:rPr sz="4000" spc="-5" dirty="0">
                <a:latin typeface="Calibri"/>
                <a:cs typeface="Calibri"/>
              </a:rPr>
              <a:t> </a:t>
            </a:r>
            <a:r>
              <a:rPr sz="4000" spc="-85" dirty="0">
                <a:latin typeface="Calibri"/>
                <a:cs typeface="Calibri"/>
              </a:rPr>
              <a:t>R</a:t>
            </a:r>
            <a:r>
              <a:rPr sz="4000" spc="-20" dirty="0">
                <a:latin typeface="Calibri"/>
                <a:cs typeface="Calibri"/>
              </a:rPr>
              <a:t>egions</a:t>
            </a:r>
            <a:r>
              <a:rPr sz="4000" spc="-45" dirty="0">
                <a:latin typeface="Calibri"/>
                <a:cs typeface="Calibri"/>
              </a:rPr>
              <a:t> </a:t>
            </a:r>
            <a:r>
              <a:rPr sz="4000" spc="-20" dirty="0">
                <a:latin typeface="Calibri"/>
                <a:cs typeface="Calibri"/>
              </a:rPr>
              <a:t>–</a:t>
            </a:r>
            <a:endParaRPr sz="40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4000" spc="-20" dirty="0">
                <a:latin typeface="Calibri"/>
                <a:cs typeface="Calibri"/>
              </a:rPr>
              <a:t>Anglo-Ameri</a:t>
            </a:r>
            <a:r>
              <a:rPr sz="4000" spc="-55" dirty="0">
                <a:latin typeface="Calibri"/>
                <a:cs typeface="Calibri"/>
              </a:rPr>
              <a:t>c</a:t>
            </a:r>
            <a:r>
              <a:rPr sz="4000" spc="-20" dirty="0">
                <a:latin typeface="Calibri"/>
                <a:cs typeface="Calibri"/>
              </a:rPr>
              <a:t>a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7697" y="2151641"/>
            <a:ext cx="7608872" cy="41151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32130" indent="-342900">
              <a:lnSpc>
                <a:spcPts val="1540"/>
              </a:lnSpc>
              <a:spcBef>
                <a:spcPts val="365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2400" spc="-15" dirty="0" smtClean="0">
                <a:latin typeface="Calibri"/>
                <a:cs typeface="Calibri"/>
              </a:rPr>
              <a:t>L</a:t>
            </a:r>
            <a:r>
              <a:rPr sz="2400" spc="-10" dirty="0" smtClean="0">
                <a:latin typeface="Calibri"/>
                <a:cs typeface="Calibri"/>
              </a:rPr>
              <a:t>a</a:t>
            </a:r>
            <a:r>
              <a:rPr sz="2400" spc="-15" dirty="0" smtClean="0">
                <a:latin typeface="Calibri"/>
                <a:cs typeface="Calibri"/>
              </a:rPr>
              <a:t>n</a:t>
            </a:r>
            <a:r>
              <a:rPr sz="2400" spc="-5" dirty="0" smtClean="0">
                <a:latin typeface="Calibri"/>
                <a:cs typeface="Calibri"/>
              </a:rPr>
              <a:t>g</a:t>
            </a:r>
            <a:r>
              <a:rPr sz="2400" spc="-15" dirty="0" smtClean="0">
                <a:latin typeface="Calibri"/>
                <a:cs typeface="Calibri"/>
              </a:rPr>
              <a:t>u</a:t>
            </a:r>
            <a:r>
              <a:rPr sz="2400" spc="-10" dirty="0" smtClean="0">
                <a:latin typeface="Calibri"/>
                <a:cs typeface="Calibri"/>
              </a:rPr>
              <a:t>a</a:t>
            </a:r>
            <a:r>
              <a:rPr sz="2400" spc="-20" dirty="0" smtClean="0">
                <a:latin typeface="Calibri"/>
                <a:cs typeface="Calibri"/>
              </a:rPr>
              <a:t>g</a:t>
            </a:r>
            <a:r>
              <a:rPr sz="2400" spc="-10" dirty="0" smtClean="0">
                <a:latin typeface="Calibri"/>
                <a:cs typeface="Calibri"/>
              </a:rPr>
              <a:t>e</a:t>
            </a:r>
            <a:r>
              <a:rPr sz="2400" spc="-30" dirty="0" smtClean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and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el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ou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20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spc="-20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less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 Anglo-Am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h</a:t>
            </a:r>
            <a:r>
              <a:rPr sz="2400" spc="-10" dirty="0">
                <a:latin typeface="Calibri"/>
                <a:cs typeface="Calibri"/>
              </a:rPr>
              <a:t>an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</a:t>
            </a:r>
            <a:r>
              <a:rPr sz="2400" spc="-15" dirty="0">
                <a:latin typeface="Calibri"/>
                <a:cs typeface="Calibri"/>
              </a:rPr>
              <a:t> ot</a:t>
            </a:r>
            <a:r>
              <a:rPr sz="2400" spc="-10" dirty="0">
                <a:latin typeface="Calibri"/>
                <a:cs typeface="Calibri"/>
              </a:rPr>
              <a:t>her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w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ld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40" dirty="0" smtClean="0">
                <a:latin typeface="Calibri"/>
                <a:cs typeface="Calibri"/>
              </a:rPr>
              <a:t>r</a:t>
            </a:r>
            <a:r>
              <a:rPr sz="2400" spc="-10" dirty="0" smtClean="0">
                <a:latin typeface="Calibri"/>
                <a:cs typeface="Calibri"/>
              </a:rPr>
              <a:t>eg</a:t>
            </a:r>
            <a:r>
              <a:rPr sz="2400" dirty="0" smtClean="0">
                <a:latin typeface="Calibri"/>
                <a:cs typeface="Calibri"/>
              </a:rPr>
              <a:t>i</a:t>
            </a:r>
            <a:r>
              <a:rPr sz="2400" spc="-15" dirty="0" smtClean="0">
                <a:latin typeface="Calibri"/>
                <a:cs typeface="Calibri"/>
              </a:rPr>
              <a:t>ons.</a:t>
            </a:r>
            <a:endParaRPr lang="en-US" sz="2400" dirty="0">
              <a:latin typeface="Calibri"/>
              <a:cs typeface="Calibri"/>
            </a:endParaRPr>
          </a:p>
          <a:p>
            <a:pPr marL="355600" marR="532130" indent="-342900">
              <a:lnSpc>
                <a:spcPts val="1540"/>
              </a:lnSpc>
              <a:spcBef>
                <a:spcPts val="365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2400" spc="-15" dirty="0" smtClean="0">
                <a:latin typeface="Calibri"/>
                <a:cs typeface="Calibri"/>
              </a:rPr>
              <a:t>Cu</a:t>
            </a:r>
            <a:r>
              <a:rPr sz="2400" dirty="0" smtClean="0">
                <a:latin typeface="Calibri"/>
                <a:cs typeface="Calibri"/>
              </a:rPr>
              <a:t>l</a:t>
            </a:r>
            <a:r>
              <a:rPr sz="2400" spc="-10" dirty="0" smtClean="0">
                <a:latin typeface="Calibri"/>
                <a:cs typeface="Calibri"/>
              </a:rPr>
              <a:t>t</a:t>
            </a:r>
            <a:r>
              <a:rPr sz="2400" spc="-15" dirty="0" smtClean="0">
                <a:latin typeface="Calibri"/>
                <a:cs typeface="Calibri"/>
              </a:rPr>
              <a:t>u</a:t>
            </a:r>
            <a:r>
              <a:rPr sz="2400" spc="-50" dirty="0" smtClean="0">
                <a:latin typeface="Calibri"/>
                <a:cs typeface="Calibri"/>
              </a:rPr>
              <a:t>r</a:t>
            </a:r>
            <a:r>
              <a:rPr sz="2400" spc="-10" dirty="0" smtClean="0">
                <a:latin typeface="Calibri"/>
                <a:cs typeface="Calibri"/>
              </a:rPr>
              <a:t>al</a:t>
            </a:r>
            <a:r>
              <a:rPr sz="2400" spc="-35" dirty="0" smtClean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ity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ene</a:t>
            </a:r>
            <a:r>
              <a:rPr sz="2400" spc="-6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at</a:t>
            </a:r>
            <a:r>
              <a:rPr sz="2400" spc="-10" dirty="0">
                <a:latin typeface="Calibri"/>
                <a:cs typeface="Calibri"/>
              </a:rPr>
              <a:t>es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som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ensio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 t</a:t>
            </a:r>
            <a:r>
              <a:rPr sz="2400" spc="-15" dirty="0">
                <a:latin typeface="Calibri"/>
                <a:cs typeface="Calibri"/>
              </a:rPr>
              <a:t>h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40" dirty="0" smtClean="0">
                <a:latin typeface="Calibri"/>
                <a:cs typeface="Calibri"/>
              </a:rPr>
              <a:t>r</a:t>
            </a:r>
            <a:r>
              <a:rPr sz="2400" spc="-10" dirty="0" smtClean="0">
                <a:latin typeface="Calibri"/>
                <a:cs typeface="Calibri"/>
              </a:rPr>
              <a:t>eg</a:t>
            </a:r>
            <a:r>
              <a:rPr sz="2400" dirty="0" smtClean="0">
                <a:latin typeface="Calibri"/>
                <a:cs typeface="Calibri"/>
              </a:rPr>
              <a:t>i</a:t>
            </a:r>
            <a:r>
              <a:rPr sz="2400" spc="-15" dirty="0" smtClean="0">
                <a:latin typeface="Calibri"/>
                <a:cs typeface="Calibri"/>
              </a:rPr>
              <a:t>on.</a:t>
            </a:r>
            <a:endParaRPr lang="en-US" sz="2400" dirty="0">
              <a:latin typeface="Calibri"/>
              <a:cs typeface="Calibri"/>
            </a:endParaRPr>
          </a:p>
          <a:p>
            <a:pPr marL="355600" marR="532130" indent="-342900">
              <a:lnSpc>
                <a:spcPts val="1540"/>
              </a:lnSpc>
              <a:spcBef>
                <a:spcPts val="365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2400" spc="-10" dirty="0" smtClean="0">
                <a:latin typeface="Calibri"/>
                <a:cs typeface="Calibri"/>
              </a:rPr>
              <a:t>H</a:t>
            </a:r>
            <a:r>
              <a:rPr sz="2400" spc="-25" dirty="0" smtClean="0">
                <a:latin typeface="Calibri"/>
                <a:cs typeface="Calibri"/>
              </a:rPr>
              <a:t>o</a:t>
            </a:r>
            <a:r>
              <a:rPr sz="2400" spc="-30" dirty="0" smtClean="0">
                <a:latin typeface="Calibri"/>
                <a:cs typeface="Calibri"/>
              </a:rPr>
              <a:t>we</a:t>
            </a:r>
            <a:r>
              <a:rPr sz="2400" spc="-25" dirty="0" smtClean="0">
                <a:latin typeface="Calibri"/>
                <a:cs typeface="Calibri"/>
              </a:rPr>
              <a:t>v</a:t>
            </a:r>
            <a:r>
              <a:rPr sz="2400" spc="-10" dirty="0" smtClean="0">
                <a:latin typeface="Calibri"/>
                <a:cs typeface="Calibri"/>
              </a:rPr>
              <a:t>e</a:t>
            </a:r>
            <a:r>
              <a:rPr sz="2400" spc="-155" dirty="0" smtClean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,</a:t>
            </a:r>
            <a:r>
              <a:rPr sz="2400" spc="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Anglo-A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105" dirty="0">
                <a:latin typeface="Calibri"/>
                <a:cs typeface="Calibri"/>
              </a:rPr>
              <a:t>’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el</a:t>
            </a:r>
            <a:r>
              <a:rPr sz="2400" spc="-20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5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ho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en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edu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h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 poss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b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lity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h</a:t>
            </a:r>
            <a:r>
              <a:rPr sz="2400" spc="-2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spc="-5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nori</a:t>
            </a:r>
            <a:r>
              <a:rPr sz="2400" spc="-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y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wi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5" dirty="0">
                <a:latin typeface="Calibri"/>
                <a:cs typeface="Calibri"/>
              </a:rPr>
              <a:t>l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b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x</a:t>
            </a:r>
            <a:r>
              <a:rPr sz="2400" spc="-10" dirty="0">
                <a:latin typeface="Calibri"/>
                <a:cs typeface="Calibri"/>
              </a:rPr>
              <a:t>cluded</a:t>
            </a:r>
            <a:r>
              <a:rPr sz="2400" spc="-5" dirty="0">
                <a:latin typeface="Calibri"/>
                <a:cs typeface="Calibri"/>
              </a:rPr>
              <a:t>  f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om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pa</a:t>
            </a:r>
            <a:r>
              <a:rPr sz="2400" spc="-1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cipating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egion</a:t>
            </a:r>
            <a:r>
              <a:rPr sz="2400" spc="-105" dirty="0">
                <a:latin typeface="Calibri"/>
                <a:cs typeface="Calibri"/>
              </a:rPr>
              <a:t>’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ono</a:t>
            </a:r>
            <a:r>
              <a:rPr sz="2400" spc="-45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y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on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bas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f </a:t>
            </a:r>
            <a:r>
              <a:rPr sz="2400" spc="-10" dirty="0">
                <a:latin typeface="Calibri"/>
                <a:cs typeface="Calibri"/>
              </a:rPr>
              <a:t>cu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u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al cha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ac</a:t>
            </a:r>
            <a:r>
              <a:rPr sz="2400" spc="-20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tics.</a:t>
            </a:r>
            <a:endParaRPr sz="2400" dirty="0">
              <a:latin typeface="Calibri"/>
              <a:cs typeface="Calibri"/>
            </a:endParaRPr>
          </a:p>
          <a:p>
            <a:pPr marL="355600" marR="106045" indent="-342900">
              <a:lnSpc>
                <a:spcPct val="80100"/>
              </a:lnSpc>
              <a:spcBef>
                <a:spcPts val="39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Anglo-</a:t>
            </a:r>
            <a:r>
              <a:rPr sz="2400" spc="-15" dirty="0">
                <a:latin typeface="Calibri"/>
                <a:cs typeface="Calibri"/>
              </a:rPr>
              <a:t>Am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w</a:t>
            </a:r>
            <a:r>
              <a:rPr sz="2400" spc="-10" dirty="0">
                <a:latin typeface="Calibri"/>
                <a:cs typeface="Calibri"/>
              </a:rPr>
              <a:t>as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once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w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0" dirty="0">
                <a:latin typeface="Calibri"/>
                <a:cs typeface="Calibri"/>
              </a:rPr>
              <a:t>d</a:t>
            </a:r>
            <a:r>
              <a:rPr sz="2400" spc="-105" dirty="0">
                <a:latin typeface="Calibri"/>
                <a:cs typeface="Calibri"/>
              </a:rPr>
              <a:t>’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major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oduce</a:t>
            </a:r>
            <a:r>
              <a:rPr sz="2400" spc="-17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.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.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. </a:t>
            </a:r>
            <a:r>
              <a:rPr sz="2400" spc="-15" dirty="0">
                <a:latin typeface="Calibri"/>
                <a:cs typeface="Calibri"/>
              </a:rPr>
              <a:t>bu</a:t>
            </a:r>
            <a:r>
              <a:rPr sz="2400" spc="-10" dirty="0">
                <a:latin typeface="Calibri"/>
                <a:cs typeface="Calibri"/>
              </a:rPr>
              <a:t>t in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h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pa</a:t>
            </a:r>
            <a:r>
              <a:rPr sz="2400" spc="-2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qu</a:t>
            </a:r>
            <a:r>
              <a:rPr sz="2400" spc="-5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u</a:t>
            </a:r>
            <a:r>
              <a:rPr sz="2400" spc="-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y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J</a:t>
            </a:r>
            <a:r>
              <a:rPr sz="2400" spc="-10" dirty="0">
                <a:latin typeface="Calibri"/>
                <a:cs typeface="Calibri"/>
              </a:rPr>
              <a:t>apan,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80" dirty="0">
                <a:latin typeface="Calibri"/>
                <a:cs typeface="Calibri"/>
              </a:rPr>
              <a:t>W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n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Eu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ope,</a:t>
            </a:r>
            <a:r>
              <a:rPr sz="2400" spc="-10" dirty="0">
                <a:latin typeface="Calibri"/>
                <a:cs typeface="Calibri"/>
              </a:rPr>
              <a:t> and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less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</a:t>
            </a:r>
            <a:r>
              <a:rPr sz="2400" spc="-25" dirty="0">
                <a:latin typeface="Calibri"/>
                <a:cs typeface="Calibri"/>
              </a:rPr>
              <a:t>ev</a:t>
            </a:r>
            <a:r>
              <a:rPr sz="2400" spc="-10" dirty="0">
                <a:latin typeface="Calibri"/>
                <a:cs typeface="Calibri"/>
              </a:rPr>
              <a:t>elop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d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ou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tries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</a:t>
            </a:r>
            <a:r>
              <a:rPr sz="2400" spc="-35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 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od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d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the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egion</a:t>
            </a:r>
            <a:r>
              <a:rPr sz="2400" spc="-105" dirty="0">
                <a:latin typeface="Calibri"/>
                <a:cs typeface="Calibri"/>
              </a:rPr>
              <a:t>’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domi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anc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.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Am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ans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 smtClean="0">
                <a:latin typeface="Calibri"/>
                <a:cs typeface="Calibri"/>
              </a:rPr>
              <a:t>t</a:t>
            </a:r>
            <a:r>
              <a:rPr lang="en-US" sz="2400" spc="-15" dirty="0">
                <a:latin typeface="Calibri"/>
                <a:cs typeface="Calibri"/>
              </a:rPr>
              <a:t>h</a:t>
            </a:r>
            <a:r>
              <a:rPr sz="2400" spc="-10" dirty="0" smtClean="0">
                <a:latin typeface="Calibri"/>
                <a:cs typeface="Calibri"/>
              </a:rPr>
              <a:t>e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lead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onsume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s.</a:t>
            </a:r>
            <a:endParaRPr sz="2400" dirty="0">
              <a:latin typeface="Calibri"/>
              <a:cs typeface="Calibri"/>
            </a:endParaRPr>
          </a:p>
          <a:p>
            <a:pPr marL="355600" marR="337820">
              <a:lnSpc>
                <a:spcPct val="80000"/>
              </a:lnSpc>
              <a:spcBef>
                <a:spcPts val="384"/>
              </a:spcBef>
            </a:pP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he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eg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n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h</a:t>
            </a:r>
            <a:r>
              <a:rPr sz="2400" spc="-10" dirty="0">
                <a:latin typeface="Calibri"/>
                <a:cs typeface="Calibri"/>
              </a:rPr>
              <a:t>as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ada</a:t>
            </a:r>
            <a:r>
              <a:rPr sz="2400" spc="-20" dirty="0">
                <a:latin typeface="Calibri"/>
                <a:cs typeface="Calibri"/>
              </a:rPr>
              <a:t>pt</a:t>
            </a:r>
            <a:r>
              <a:rPr sz="2400" spc="-10" dirty="0">
                <a:latin typeface="Calibri"/>
                <a:cs typeface="Calibri"/>
              </a:rPr>
              <a:t>ed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el</a:t>
            </a:r>
            <a:r>
              <a:rPr sz="2400" spc="-2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ti</a:t>
            </a:r>
            <a:r>
              <a:rPr sz="2400" spc="-2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ely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suc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es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spc="-1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0" dirty="0">
                <a:latin typeface="Calibri"/>
                <a:cs typeface="Calibri"/>
              </a:rPr>
              <a:t>ly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the g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5" dirty="0">
                <a:latin typeface="Calibri"/>
                <a:cs typeface="Calibri"/>
              </a:rPr>
              <a:t>oba</a:t>
            </a:r>
            <a:r>
              <a:rPr sz="2400" spc="-5" dirty="0">
                <a:latin typeface="Calibri"/>
                <a:cs typeface="Calibri"/>
              </a:rPr>
              <a:t>l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ono</a:t>
            </a:r>
            <a:r>
              <a:rPr sz="2400" spc="-45" dirty="0">
                <a:latin typeface="Calibri"/>
                <a:cs typeface="Calibri"/>
              </a:rPr>
              <a:t>m</a:t>
            </a:r>
            <a:r>
              <a:rPr sz="2400" spc="-125" dirty="0">
                <a:latin typeface="Calibri"/>
                <a:cs typeface="Calibri"/>
              </a:rPr>
              <a:t>y</a:t>
            </a:r>
            <a:r>
              <a:rPr sz="2400" spc="-5" dirty="0">
                <a:latin typeface="Calibri"/>
                <a:cs typeface="Calibri"/>
              </a:rPr>
              <a:t>,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</a:t>
            </a:r>
            <a:r>
              <a:rPr sz="2400" spc="-15" dirty="0">
                <a:latin typeface="Calibri"/>
                <a:cs typeface="Calibri"/>
              </a:rPr>
              <a:t> p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be</a:t>
            </a:r>
            <a:r>
              <a:rPr sz="2400" spc="-2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au</a:t>
            </a:r>
            <a:r>
              <a:rPr sz="2400" spc="-1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is </a:t>
            </a:r>
            <a:r>
              <a:rPr sz="2400" spc="-10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lead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ng 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vider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 smtClean="0">
                <a:latin typeface="Calibri"/>
                <a:cs typeface="Calibri"/>
              </a:rPr>
              <a:t>o</a:t>
            </a:r>
            <a:r>
              <a:rPr sz="2400" spc="-110" dirty="0" smtClean="0">
                <a:latin typeface="Calibri"/>
                <a:cs typeface="Calibri"/>
              </a:rPr>
              <a:t>f</a:t>
            </a:r>
            <a:r>
              <a:rPr lang="en-US" sz="2400" spc="-5" dirty="0">
                <a:latin typeface="Calibri"/>
                <a:cs typeface="Calibri"/>
              </a:rPr>
              <a:t> </a:t>
            </a:r>
            <a:r>
              <a:rPr sz="2400" spc="-15" dirty="0" smtClean="0">
                <a:latin typeface="Calibri"/>
                <a:cs typeface="Calibri"/>
              </a:rPr>
              <a:t>h</a:t>
            </a:r>
            <a:r>
              <a:rPr sz="2400" dirty="0" smtClean="0">
                <a:latin typeface="Calibri"/>
                <a:cs typeface="Calibri"/>
              </a:rPr>
              <a:t>i</a:t>
            </a:r>
            <a:r>
              <a:rPr sz="2400" spc="-10" dirty="0" smtClean="0">
                <a:latin typeface="Calibri"/>
                <a:cs typeface="Calibri"/>
              </a:rPr>
              <a:t>g</a:t>
            </a:r>
            <a:r>
              <a:rPr sz="2400" dirty="0" smtClean="0">
                <a:latin typeface="Calibri"/>
                <a:cs typeface="Calibri"/>
              </a:rPr>
              <a:t>h</a:t>
            </a:r>
            <a:r>
              <a:rPr sz="2400" spc="-5" dirty="0" smtClean="0">
                <a:latin typeface="Calibri"/>
                <a:cs typeface="Calibri"/>
              </a:rPr>
              <a:t>-</a:t>
            </a:r>
            <a:r>
              <a:rPr sz="2400" spc="-20" dirty="0" smtClean="0">
                <a:latin typeface="Calibri"/>
                <a:cs typeface="Calibri"/>
              </a:rPr>
              <a:t>t</a:t>
            </a:r>
            <a:r>
              <a:rPr sz="2400" spc="-10" dirty="0" smtClean="0">
                <a:latin typeface="Calibri"/>
                <a:cs typeface="Calibri"/>
              </a:rPr>
              <a:t>e</a:t>
            </a:r>
            <a:r>
              <a:rPr sz="2400" spc="-20" dirty="0" smtClean="0">
                <a:latin typeface="Calibri"/>
                <a:cs typeface="Calibri"/>
              </a:rPr>
              <a:t>c</a:t>
            </a:r>
            <a:r>
              <a:rPr sz="2400" spc="-10" dirty="0" smtClean="0">
                <a:latin typeface="Calibri"/>
                <a:cs typeface="Calibri"/>
              </a:rPr>
              <a:t>h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-15" dirty="0" smtClean="0">
                <a:latin typeface="Calibri"/>
                <a:cs typeface="Calibri"/>
              </a:rPr>
              <a:t>serv</a:t>
            </a:r>
            <a:r>
              <a:rPr sz="2400" dirty="0" smtClean="0">
                <a:latin typeface="Calibri"/>
                <a:cs typeface="Calibri"/>
              </a:rPr>
              <a:t>i</a:t>
            </a:r>
            <a:r>
              <a:rPr sz="2400" spc="-10" dirty="0" smtClean="0">
                <a:latin typeface="Calibri"/>
                <a:cs typeface="Calibri"/>
              </a:rPr>
              <a:t>c</a:t>
            </a:r>
            <a:r>
              <a:rPr sz="2400" spc="-20" dirty="0" smtClean="0">
                <a:latin typeface="Calibri"/>
                <a:cs typeface="Calibri"/>
              </a:rPr>
              <a:t>e</a:t>
            </a:r>
            <a:r>
              <a:rPr sz="2400" spc="-15" dirty="0" smtClean="0">
                <a:latin typeface="Calibri"/>
                <a:cs typeface="Calibri"/>
              </a:rPr>
              <a:t>s</a:t>
            </a:r>
            <a:r>
              <a:rPr lang="en-US" sz="2400" spc="-5" dirty="0">
                <a:latin typeface="Calibri"/>
                <a:cs typeface="Calibri"/>
              </a:rPr>
              <a:t> </a:t>
            </a:r>
            <a:r>
              <a:rPr sz="2400" spc="-10" dirty="0" smtClean="0">
                <a:latin typeface="Calibri"/>
                <a:cs typeface="Calibri"/>
              </a:rPr>
              <a:t>and</a:t>
            </a:r>
            <a:r>
              <a:rPr sz="2400" spc="-5" dirty="0" smtClean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se</a:t>
            </a:r>
            <a:r>
              <a:rPr sz="2400" spc="-10" dirty="0">
                <a:latin typeface="Calibri"/>
                <a:cs typeface="Calibri"/>
              </a:rPr>
              <a:t>rvices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h</a:t>
            </a:r>
            <a:r>
              <a:rPr sz="2400" spc="-2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omo</a:t>
            </a:r>
            <a:r>
              <a:rPr sz="2400" spc="-20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us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leisu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tim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24045" y="1963966"/>
            <a:ext cx="3468624" cy="34687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4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064" y="38899"/>
            <a:ext cx="10515600" cy="861005"/>
          </a:xfrm>
          <a:prstGeom prst="rect">
            <a:avLst/>
          </a:prstGeom>
        </p:spPr>
        <p:txBody>
          <a:bodyPr vert="horz" wrap="square" lIns="0" tIns="182118" rIns="0" bIns="0" rtlCol="0" anchor="ctr">
            <a:spAutoFit/>
          </a:bodyPr>
          <a:lstStyle/>
          <a:p>
            <a:pPr marL="2137410">
              <a:lnSpc>
                <a:spcPct val="100000"/>
              </a:lnSpc>
            </a:pPr>
            <a:r>
              <a:rPr spc="-150" dirty="0"/>
              <a:t>W</a:t>
            </a:r>
            <a:r>
              <a:rPr dirty="0"/>
              <a:t>e</a:t>
            </a:r>
            <a:r>
              <a:rPr spc="-40" dirty="0"/>
              <a:t>s</a:t>
            </a:r>
            <a:r>
              <a:rPr spc="-45" dirty="0"/>
              <a:t>t</a:t>
            </a:r>
            <a:r>
              <a:rPr dirty="0"/>
              <a:t>ern</a:t>
            </a:r>
            <a:r>
              <a:rPr spc="-45" dirty="0"/>
              <a:t> </a:t>
            </a:r>
            <a:r>
              <a:rPr spc="-5" dirty="0"/>
              <a:t>Eu</a:t>
            </a:r>
            <a:r>
              <a:rPr spc="-65" dirty="0"/>
              <a:t>r</a:t>
            </a:r>
            <a:r>
              <a:rPr spc="-5" dirty="0"/>
              <a:t>o</a:t>
            </a:r>
            <a:r>
              <a:rPr spc="10" dirty="0"/>
              <a:t>p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0179" y="1172107"/>
            <a:ext cx="7094114" cy="4437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buFont typeface="Arial"/>
              <a:buChar char="•"/>
              <a:tabLst>
                <a:tab pos="355600" algn="l"/>
              </a:tabLst>
            </a:pPr>
            <a:r>
              <a:rPr sz="2000" spc="-20" dirty="0">
                <a:latin typeface="Calibri" panose="020F0502020204030204" pitchFamily="34" charset="0"/>
                <a:cs typeface="Calibri"/>
              </a:rPr>
              <a:t>O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n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a g</a:t>
            </a:r>
            <a:r>
              <a:rPr sz="2000" dirty="0">
                <a:latin typeface="Calibri" panose="020F0502020204030204" pitchFamily="34" charset="0"/>
                <a:cs typeface="Calibri"/>
              </a:rPr>
              <a:t>l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oba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l 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s</a:t>
            </a:r>
            <a:r>
              <a:rPr sz="2000" spc="-25" dirty="0">
                <a:latin typeface="Calibri" panose="020F0502020204030204" pitchFamily="34" charset="0"/>
                <a:cs typeface="Calibri"/>
              </a:rPr>
              <a:t>c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a</a:t>
            </a:r>
            <a:r>
              <a:rPr sz="2000" dirty="0">
                <a:latin typeface="Calibri" panose="020F0502020204030204" pitchFamily="34" charset="0"/>
                <a:cs typeface="Calibri"/>
              </a:rPr>
              <a:t>l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e, </a:t>
            </a:r>
            <a:r>
              <a:rPr sz="2000" spc="-80" dirty="0">
                <a:latin typeface="Calibri" panose="020F0502020204030204" pitchFamily="34" charset="0"/>
                <a:cs typeface="Calibri"/>
              </a:rPr>
              <a:t>W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</a:t>
            </a:r>
            <a:r>
              <a:rPr sz="2000" spc="-25" dirty="0">
                <a:latin typeface="Calibri" panose="020F0502020204030204" pitchFamily="34" charset="0"/>
                <a:cs typeface="Calibri"/>
              </a:rPr>
              <a:t>s</a:t>
            </a:r>
            <a:r>
              <a:rPr sz="2000" spc="-20" dirty="0">
                <a:latin typeface="Calibri" panose="020F0502020204030204" pitchFamily="34" charset="0"/>
                <a:cs typeface="Calibri"/>
              </a:rPr>
              <a:t>t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</a:t>
            </a:r>
            <a:r>
              <a:rPr sz="2000" spc="-20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n</a:t>
            </a:r>
            <a:r>
              <a:rPr sz="2000" spc="2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Eu</a:t>
            </a:r>
            <a:r>
              <a:rPr sz="2000" spc="-40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op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</a:t>
            </a:r>
            <a:r>
              <a:rPr sz="2000" spc="2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d</a:t>
            </a:r>
            <a:r>
              <a:rPr sz="2000" dirty="0">
                <a:latin typeface="Calibri" panose="020F0502020204030204" pitchFamily="34" charset="0"/>
                <a:cs typeface="Calibri"/>
              </a:rPr>
              <a:t>i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sp</a:t>
            </a:r>
            <a:r>
              <a:rPr sz="2000" dirty="0">
                <a:latin typeface="Calibri" panose="020F0502020204030204" pitchFamily="34" charset="0"/>
                <a:cs typeface="Calibri"/>
              </a:rPr>
              <a:t>l</a:t>
            </a:r>
            <a:r>
              <a:rPr sz="2000" spc="-35" dirty="0">
                <a:latin typeface="Calibri" panose="020F0502020204030204" pitchFamily="34" charset="0"/>
                <a:cs typeface="Calibri"/>
              </a:rPr>
              <a:t>a</a:t>
            </a:r>
            <a:r>
              <a:rPr sz="2000" spc="-25" dirty="0">
                <a:latin typeface="Calibri" panose="020F0502020204030204" pitchFamily="34" charset="0"/>
                <a:cs typeface="Calibri"/>
              </a:rPr>
              <a:t>y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s</a:t>
            </a:r>
            <a:r>
              <a:rPr sz="2000" spc="-2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cul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t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u</a:t>
            </a:r>
            <a:r>
              <a:rPr sz="2000" spc="-50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al </a:t>
            </a:r>
            <a:r>
              <a:rPr sz="2000" spc="-15" dirty="0" smtClean="0">
                <a:latin typeface="Calibri" panose="020F0502020204030204" pitchFamily="34" charset="0"/>
                <a:cs typeface="Calibri"/>
              </a:rPr>
              <a:t>un</a:t>
            </a:r>
            <a:r>
              <a:rPr sz="2000" dirty="0" smtClean="0">
                <a:latin typeface="Calibri" panose="020F0502020204030204" pitchFamily="34" charset="0"/>
                <a:cs typeface="Calibri"/>
              </a:rPr>
              <a:t>i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t</a:t>
            </a:r>
            <a:r>
              <a:rPr sz="2000" spc="-125" dirty="0" smtClean="0">
                <a:latin typeface="Calibri" panose="020F0502020204030204" pitchFamily="34" charset="0"/>
                <a:cs typeface="Calibri"/>
              </a:rPr>
              <a:t>y</a:t>
            </a:r>
            <a:r>
              <a:rPr sz="2000" spc="-5" dirty="0" smtClean="0">
                <a:latin typeface="Calibri" panose="020F0502020204030204" pitchFamily="34" charset="0"/>
                <a:cs typeface="Calibri"/>
              </a:rPr>
              <a:t>.</a:t>
            </a:r>
            <a:endParaRPr lang="en-US" sz="2000" dirty="0">
              <a:latin typeface="Calibri" panose="020F0502020204030204" pitchFamily="34" charset="0"/>
              <a:cs typeface="Calibri"/>
            </a:endParaRPr>
          </a:p>
          <a:p>
            <a:pPr marL="355600" indent="-342900">
              <a:buFont typeface="Arial"/>
              <a:buChar char="•"/>
              <a:tabLst>
                <a:tab pos="355600" algn="l"/>
              </a:tabLst>
            </a:pPr>
            <a:r>
              <a:rPr sz="2000" spc="-10" dirty="0" smtClean="0">
                <a:latin typeface="Calibri" panose="020F0502020204030204" pitchFamily="34" charset="0"/>
                <a:cs typeface="Calibri"/>
              </a:rPr>
              <a:t>H</a:t>
            </a:r>
            <a:r>
              <a:rPr sz="2000" spc="-25" dirty="0" smtClean="0">
                <a:latin typeface="Calibri" panose="020F0502020204030204" pitchFamily="34" charset="0"/>
                <a:cs typeface="Calibri"/>
              </a:rPr>
              <a:t>o</a:t>
            </a:r>
            <a:r>
              <a:rPr sz="2000" spc="-30" dirty="0" smtClean="0">
                <a:latin typeface="Calibri" panose="020F0502020204030204" pitchFamily="34" charset="0"/>
                <a:cs typeface="Calibri"/>
              </a:rPr>
              <a:t>w</a:t>
            </a:r>
            <a:r>
              <a:rPr sz="2000" spc="-25" dirty="0" smtClean="0">
                <a:latin typeface="Calibri" panose="020F0502020204030204" pitchFamily="34" charset="0"/>
                <a:cs typeface="Calibri"/>
              </a:rPr>
              <a:t>ev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e</a:t>
            </a:r>
            <a:r>
              <a:rPr sz="2000" spc="-155" dirty="0" smtClean="0">
                <a:latin typeface="Calibri" panose="020F0502020204030204" pitchFamily="34" charset="0"/>
                <a:cs typeface="Calibri"/>
              </a:rPr>
              <a:t>r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,</a:t>
            </a:r>
            <a:r>
              <a:rPr sz="2000" spc="4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t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h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</a:t>
            </a:r>
            <a:r>
              <a:rPr sz="200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d</a:t>
            </a:r>
            <a:r>
              <a:rPr sz="2000" dirty="0">
                <a:latin typeface="Calibri" panose="020F0502020204030204" pitchFamily="34" charset="0"/>
                <a:cs typeface="Calibri"/>
              </a:rPr>
              <a:t>i</a:t>
            </a:r>
            <a:r>
              <a:rPr sz="2000" spc="-25" dirty="0">
                <a:latin typeface="Calibri" panose="020F0502020204030204" pitchFamily="34" charset="0"/>
                <a:cs typeface="Calibri"/>
              </a:rPr>
              <a:t>v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</a:t>
            </a:r>
            <a:r>
              <a:rPr sz="2000" spc="-45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s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ity</a:t>
            </a:r>
            <a:r>
              <a:rPr sz="2000" spc="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o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f </a:t>
            </a:r>
            <a:r>
              <a:rPr sz="2000" dirty="0">
                <a:latin typeface="Calibri" panose="020F0502020204030204" pitchFamily="34" charset="0"/>
                <a:cs typeface="Calibri"/>
              </a:rPr>
              <a:t>i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nd</a:t>
            </a:r>
            <a:r>
              <a:rPr sz="2000" dirty="0">
                <a:latin typeface="Calibri" panose="020F0502020204030204" pitchFamily="34" charset="0"/>
                <a:cs typeface="Calibri"/>
              </a:rPr>
              <a:t>i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vid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u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al</a:t>
            </a:r>
            <a:r>
              <a:rPr sz="2000" spc="-5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languag</a:t>
            </a:r>
            <a:r>
              <a:rPr sz="2000" spc="-20" dirty="0">
                <a:latin typeface="Calibri" panose="020F0502020204030204" pitchFamily="34" charset="0"/>
                <a:cs typeface="Calibri"/>
              </a:rPr>
              <a:t>e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s</a:t>
            </a:r>
            <a:r>
              <a:rPr sz="2000" spc="-2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and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40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el</a:t>
            </a:r>
            <a:r>
              <a:rPr sz="2000" dirty="0">
                <a:latin typeface="Calibri" panose="020F0502020204030204" pitchFamily="34" charset="0"/>
                <a:cs typeface="Calibri"/>
              </a:rPr>
              <a:t>i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g</a:t>
            </a:r>
            <a:r>
              <a:rPr sz="2000" dirty="0">
                <a:latin typeface="Calibri" panose="020F0502020204030204" pitchFamily="34" charset="0"/>
                <a:cs typeface="Calibri"/>
              </a:rPr>
              <a:t>i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ou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s</a:t>
            </a:r>
            <a:r>
              <a:rPr sz="200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p</a:t>
            </a:r>
            <a:r>
              <a:rPr sz="2000" spc="-50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ac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t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ic</a:t>
            </a:r>
            <a:r>
              <a:rPr sz="2000" spc="-20" dirty="0">
                <a:latin typeface="Calibri" panose="020F0502020204030204" pitchFamily="34" charset="0"/>
                <a:cs typeface="Calibri"/>
              </a:rPr>
              <a:t>e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s</a:t>
            </a:r>
            <a:r>
              <a:rPr sz="2000" spc="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h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as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bee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n</a:t>
            </a:r>
            <a:r>
              <a:rPr sz="2000" spc="1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a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dirty="0">
                <a:latin typeface="Calibri" panose="020F0502020204030204" pitchFamily="34" charset="0"/>
                <a:cs typeface="Calibri"/>
              </a:rPr>
              <a:t>l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on</a:t>
            </a:r>
            <a:r>
              <a:rPr sz="2000" spc="-30" dirty="0">
                <a:latin typeface="Calibri" panose="020F0502020204030204" pitchFamily="34" charset="0"/>
                <a:cs typeface="Calibri"/>
              </a:rPr>
              <a:t>g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time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sou</a:t>
            </a:r>
            <a:r>
              <a:rPr sz="2000" spc="-40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ce</a:t>
            </a:r>
            <a:r>
              <a:rPr sz="2000" spc="1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o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f </a:t>
            </a:r>
            <a:r>
              <a:rPr sz="2000" spc="-25" dirty="0" smtClean="0">
                <a:latin typeface="Calibri" panose="020F0502020204030204" pitchFamily="34" charset="0"/>
                <a:cs typeface="Calibri"/>
              </a:rPr>
              <a:t>c</a:t>
            </a:r>
            <a:r>
              <a:rPr sz="2000" spc="-15" dirty="0" smtClean="0">
                <a:latin typeface="Calibri" panose="020F0502020204030204" pitchFamily="34" charset="0"/>
                <a:cs typeface="Calibri"/>
              </a:rPr>
              <a:t>o</a:t>
            </a:r>
            <a:r>
              <a:rPr sz="2000" spc="-25" dirty="0" smtClean="0">
                <a:latin typeface="Calibri" panose="020F0502020204030204" pitchFamily="34" charset="0"/>
                <a:cs typeface="Calibri"/>
              </a:rPr>
              <a:t>n</a:t>
            </a:r>
            <a:r>
              <a:rPr sz="2000" spc="-5" dirty="0" smtClean="0">
                <a:latin typeface="Calibri" panose="020F0502020204030204" pitchFamily="34" charset="0"/>
                <a:cs typeface="Calibri"/>
              </a:rPr>
              <a:t>flict</a:t>
            </a:r>
            <a:r>
              <a:rPr lang="en-US" sz="2000" spc="-5" dirty="0" smtClean="0">
                <a:latin typeface="Calibri" panose="020F0502020204030204" pitchFamily="34" charset="0"/>
                <a:cs typeface="Calibri"/>
              </a:rPr>
              <a:t>, 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espe</a:t>
            </a:r>
            <a:r>
              <a:rPr sz="2000" spc="-20" dirty="0" smtClean="0">
                <a:latin typeface="Calibri" panose="020F0502020204030204" pitchFamily="34" charset="0"/>
                <a:cs typeface="Calibri"/>
              </a:rPr>
              <a:t>c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ia</a:t>
            </a:r>
            <a:r>
              <a:rPr sz="2000" dirty="0" smtClean="0">
                <a:latin typeface="Calibri" panose="020F0502020204030204" pitchFamily="34" charset="0"/>
                <a:cs typeface="Calibri"/>
              </a:rPr>
              <a:t>l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ly</a:t>
            </a:r>
            <a:r>
              <a:rPr sz="2000" spc="-20" dirty="0" smtClean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when</a:t>
            </a:r>
            <a:r>
              <a:rPr sz="2000" spc="1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25" dirty="0">
                <a:latin typeface="Calibri" panose="020F0502020204030204" pitchFamily="34" charset="0"/>
                <a:cs typeface="Calibri"/>
              </a:rPr>
              <a:t>s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t</a:t>
            </a:r>
            <a:r>
              <a:rPr sz="2000" spc="-40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on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g</a:t>
            </a:r>
            <a:r>
              <a:rPr sz="200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n</a:t>
            </a:r>
            <a:r>
              <a:rPr sz="2000" spc="-20" dirty="0">
                <a:latin typeface="Calibri" panose="020F0502020204030204" pitchFamily="34" charset="0"/>
                <a:cs typeface="Calibri"/>
              </a:rPr>
              <a:t>a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ti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ona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l</a:t>
            </a:r>
            <a:r>
              <a:rPr sz="2000" spc="-2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i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de</a:t>
            </a:r>
            <a:r>
              <a:rPr sz="2000" spc="-25" dirty="0">
                <a:latin typeface="Calibri" panose="020F0502020204030204" pitchFamily="34" charset="0"/>
                <a:cs typeface="Calibri"/>
              </a:rPr>
              <a:t>n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tities</a:t>
            </a:r>
            <a:r>
              <a:rPr sz="2000" spc="-30" dirty="0">
                <a:latin typeface="Calibri" panose="020F0502020204030204" pitchFamily="34" charset="0"/>
                <a:cs typeface="Calibri"/>
              </a:rPr>
              <a:t> w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</a:t>
            </a:r>
            <a:r>
              <a:rPr sz="2000" spc="-45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</a:t>
            </a:r>
            <a:r>
              <a:rPr sz="2000" spc="3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40" dirty="0" smtClean="0">
                <a:latin typeface="Calibri" panose="020F0502020204030204" pitchFamily="34" charset="0"/>
                <a:cs typeface="Calibri"/>
              </a:rPr>
              <a:t>f</a:t>
            </a:r>
            <a:r>
              <a:rPr sz="2000" spc="-15" dirty="0" smtClean="0">
                <a:latin typeface="Calibri" panose="020F0502020204030204" pitchFamily="34" charset="0"/>
                <a:cs typeface="Calibri"/>
              </a:rPr>
              <a:t>o</a:t>
            </a:r>
            <a:r>
              <a:rPr sz="2000" spc="-40" dirty="0" smtClean="0">
                <a:latin typeface="Calibri" panose="020F0502020204030204" pitchFamily="34" charset="0"/>
                <a:cs typeface="Calibri"/>
              </a:rPr>
              <a:t>r</a:t>
            </a:r>
            <a:r>
              <a:rPr sz="2000" spc="-20" dirty="0" smtClean="0">
                <a:latin typeface="Calibri" panose="020F0502020204030204" pitchFamily="34" charset="0"/>
                <a:cs typeface="Calibri"/>
              </a:rPr>
              <a:t>g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ed.</a:t>
            </a:r>
            <a:endParaRPr lang="en-US" sz="2000" dirty="0">
              <a:latin typeface="Calibri" panose="020F0502020204030204" pitchFamily="34" charset="0"/>
              <a:cs typeface="Calibri"/>
            </a:endParaRPr>
          </a:p>
          <a:p>
            <a:pPr marL="355600" indent="-342900">
              <a:buFont typeface="Arial"/>
              <a:buChar char="•"/>
              <a:tabLst>
                <a:tab pos="355600" algn="l"/>
              </a:tabLst>
            </a:pPr>
            <a:r>
              <a:rPr sz="2000" spc="-15" dirty="0" smtClean="0">
                <a:latin typeface="Calibri" panose="020F0502020204030204" pitchFamily="34" charset="0"/>
                <a:cs typeface="Calibri"/>
              </a:rPr>
              <a:t>Co</a:t>
            </a:r>
            <a:r>
              <a:rPr sz="2000" spc="-25" dirty="0" smtClean="0">
                <a:latin typeface="Calibri" panose="020F0502020204030204" pitchFamily="34" charset="0"/>
                <a:cs typeface="Calibri"/>
              </a:rPr>
              <a:t>m</a:t>
            </a:r>
            <a:r>
              <a:rPr sz="2000" spc="-15" dirty="0" smtClean="0">
                <a:latin typeface="Calibri" panose="020F0502020204030204" pitchFamily="34" charset="0"/>
                <a:cs typeface="Calibri"/>
              </a:rPr>
              <a:t>p</a:t>
            </a:r>
            <a:r>
              <a:rPr sz="2000" spc="-25" dirty="0" smtClean="0">
                <a:latin typeface="Calibri" panose="020F0502020204030204" pitchFamily="34" charset="0"/>
                <a:cs typeface="Calibri"/>
              </a:rPr>
              <a:t>e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t</a:t>
            </a:r>
            <a:r>
              <a:rPr sz="2000" dirty="0" smtClean="0">
                <a:latin typeface="Calibri" panose="020F0502020204030204" pitchFamily="34" charset="0"/>
                <a:cs typeface="Calibri"/>
              </a:rPr>
              <a:t>i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t</a:t>
            </a:r>
            <a:r>
              <a:rPr sz="2000" dirty="0" smtClean="0">
                <a:latin typeface="Calibri" panose="020F0502020204030204" pitchFamily="34" charset="0"/>
                <a:cs typeface="Calibri"/>
              </a:rPr>
              <a:t>i</a:t>
            </a:r>
            <a:r>
              <a:rPr sz="2000" spc="-15" dirty="0" smtClean="0">
                <a:latin typeface="Calibri" panose="020F0502020204030204" pitchFamily="34" charset="0"/>
                <a:cs typeface="Calibri"/>
              </a:rPr>
              <a:t>o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n</a:t>
            </a:r>
            <a:r>
              <a:rPr sz="2000" spc="-15" dirty="0" smtClean="0">
                <a:latin typeface="Calibri" panose="020F0502020204030204" pitchFamily="34" charset="0"/>
                <a:cs typeface="Calibri"/>
              </a:rPr>
              <a:t> 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amon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g</a:t>
            </a:r>
            <a:r>
              <a:rPr sz="2000" spc="1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85" dirty="0">
                <a:latin typeface="Calibri" panose="020F0502020204030204" pitchFamily="34" charset="0"/>
                <a:cs typeface="Calibri"/>
              </a:rPr>
              <a:t>W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</a:t>
            </a:r>
            <a:r>
              <a:rPr sz="2000" spc="-30" dirty="0">
                <a:latin typeface="Calibri" panose="020F0502020204030204" pitchFamily="34" charset="0"/>
                <a:cs typeface="Calibri"/>
              </a:rPr>
              <a:t>s</a:t>
            </a:r>
            <a:r>
              <a:rPr sz="2000" spc="-20" dirty="0">
                <a:latin typeface="Calibri" panose="020F0502020204030204" pitchFamily="34" charset="0"/>
                <a:cs typeface="Calibri"/>
              </a:rPr>
              <a:t>t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</a:t>
            </a:r>
            <a:r>
              <a:rPr sz="2000" spc="-20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n</a:t>
            </a:r>
            <a:r>
              <a:rPr sz="2000" spc="2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Eu</a:t>
            </a:r>
            <a:r>
              <a:rPr sz="2000" spc="-40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ope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an</a:t>
            </a:r>
            <a:r>
              <a:rPr sz="2000" spc="2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n</a:t>
            </a:r>
            <a:r>
              <a:rPr sz="2000" spc="-20" dirty="0">
                <a:latin typeface="Calibri" panose="020F0502020204030204" pitchFamily="34" charset="0"/>
                <a:cs typeface="Calibri"/>
              </a:rPr>
              <a:t>a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t</a:t>
            </a:r>
            <a:r>
              <a:rPr sz="2000" dirty="0">
                <a:latin typeface="Calibri" panose="020F0502020204030204" pitchFamily="34" charset="0"/>
                <a:cs typeface="Calibri"/>
              </a:rPr>
              <a:t>i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ona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lit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ies</a:t>
            </a:r>
            <a:r>
              <a:rPr sz="2000" spc="-4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30" dirty="0">
                <a:latin typeface="Calibri" panose="020F0502020204030204" pitchFamily="34" charset="0"/>
                <a:cs typeface="Calibri"/>
              </a:rPr>
              <a:t>c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aused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25" dirty="0">
                <a:latin typeface="Calibri" panose="020F0502020204030204" pitchFamily="34" charset="0"/>
                <a:cs typeface="Calibri"/>
              </a:rPr>
              <a:t>m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a</a:t>
            </a:r>
            <a:r>
              <a:rPr sz="2000" spc="-35" dirty="0">
                <a:latin typeface="Calibri" panose="020F0502020204030204" pitchFamily="34" charset="0"/>
                <a:cs typeface="Calibri"/>
              </a:rPr>
              <a:t>n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y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30" dirty="0" smtClean="0">
                <a:latin typeface="Calibri" panose="020F0502020204030204" pitchFamily="34" charset="0"/>
                <a:cs typeface="Calibri"/>
              </a:rPr>
              <a:t>w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a</a:t>
            </a:r>
            <a:r>
              <a:rPr sz="2000" spc="-40" dirty="0" smtClean="0">
                <a:latin typeface="Calibri" panose="020F0502020204030204" pitchFamily="34" charset="0"/>
                <a:cs typeface="Calibri"/>
              </a:rPr>
              <a:t>r</a:t>
            </a:r>
            <a:r>
              <a:rPr sz="2000" spc="-15" dirty="0" smtClean="0">
                <a:latin typeface="Calibri" panose="020F0502020204030204" pitchFamily="34" charset="0"/>
                <a:cs typeface="Calibri"/>
              </a:rPr>
              <a:t>s.</a:t>
            </a:r>
            <a:endParaRPr lang="en-US" sz="2000" dirty="0">
              <a:latin typeface="Calibri" panose="020F0502020204030204" pitchFamily="34" charset="0"/>
              <a:cs typeface="Calibri"/>
            </a:endParaRPr>
          </a:p>
          <a:p>
            <a:pPr marL="355600" indent="-342900">
              <a:buFont typeface="Arial"/>
              <a:buChar char="•"/>
              <a:tabLst>
                <a:tab pos="355600" algn="l"/>
              </a:tabLst>
            </a:pPr>
            <a:r>
              <a:rPr sz="2000" spc="-15" dirty="0" smtClean="0">
                <a:latin typeface="Calibri" panose="020F0502020204030204" pitchFamily="34" charset="0"/>
                <a:cs typeface="Calibri"/>
              </a:rPr>
              <a:t>Si</a:t>
            </a:r>
            <a:r>
              <a:rPr sz="2000" spc="-5" dirty="0" smtClean="0">
                <a:latin typeface="Calibri" panose="020F0502020204030204" pitchFamily="34" charset="0"/>
                <a:cs typeface="Calibri"/>
              </a:rPr>
              <a:t>n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ce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the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20" dirty="0">
                <a:latin typeface="Calibri" panose="020F0502020204030204" pitchFamily="34" charset="0"/>
                <a:cs typeface="Calibri"/>
              </a:rPr>
              <a:t>e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n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d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o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f</a:t>
            </a:r>
            <a:r>
              <a:rPr sz="2000" spc="1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95" dirty="0">
                <a:latin typeface="Calibri" panose="020F0502020204030204" pitchFamily="34" charset="0"/>
                <a:cs typeface="Calibri"/>
              </a:rPr>
              <a:t>W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o</a:t>
            </a:r>
            <a:r>
              <a:rPr sz="2000" spc="-20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ld</a:t>
            </a:r>
            <a:r>
              <a:rPr sz="2000" spc="2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80" dirty="0">
                <a:latin typeface="Calibri" panose="020F0502020204030204" pitchFamily="34" charset="0"/>
                <a:cs typeface="Calibri"/>
              </a:rPr>
              <a:t>W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ar</a:t>
            </a:r>
            <a:r>
              <a:rPr sz="2000" spc="2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5" dirty="0" smtClean="0">
                <a:latin typeface="Calibri" panose="020F0502020204030204" pitchFamily="34" charset="0"/>
                <a:cs typeface="Calibri"/>
              </a:rPr>
              <a:t>II.</a:t>
            </a:r>
            <a:r>
              <a:rPr lang="en-US" sz="2000" spc="-2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80" dirty="0" smtClean="0">
                <a:latin typeface="Calibri" panose="020F0502020204030204" pitchFamily="34" charset="0"/>
                <a:cs typeface="Calibri"/>
              </a:rPr>
              <a:t>W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e</a:t>
            </a:r>
            <a:r>
              <a:rPr sz="2000" spc="-25" dirty="0" smtClean="0">
                <a:latin typeface="Calibri" panose="020F0502020204030204" pitchFamily="34" charset="0"/>
                <a:cs typeface="Calibri"/>
              </a:rPr>
              <a:t>s</a:t>
            </a:r>
            <a:r>
              <a:rPr sz="2000" spc="-20" dirty="0" smtClean="0">
                <a:latin typeface="Calibri" panose="020F0502020204030204" pitchFamily="34" charset="0"/>
                <a:cs typeface="Calibri"/>
              </a:rPr>
              <a:t>t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e</a:t>
            </a:r>
            <a:r>
              <a:rPr sz="2000" spc="-20" dirty="0" smtClean="0">
                <a:latin typeface="Calibri" panose="020F0502020204030204" pitchFamily="34" charset="0"/>
                <a:cs typeface="Calibri"/>
              </a:rPr>
              <a:t>r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n</a:t>
            </a:r>
            <a:r>
              <a:rPr sz="2000" spc="20" dirty="0" smtClean="0">
                <a:latin typeface="Calibri" panose="020F0502020204030204" pitchFamily="34" charset="0"/>
                <a:cs typeface="Calibri"/>
              </a:rPr>
              <a:t> 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Eu</a:t>
            </a:r>
            <a:r>
              <a:rPr sz="2000" spc="-40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op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</a:t>
            </a:r>
            <a:r>
              <a:rPr sz="2000" spc="3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h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as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be</a:t>
            </a:r>
            <a:r>
              <a:rPr sz="2000" spc="-25" dirty="0">
                <a:latin typeface="Calibri" panose="020F0502020204030204" pitchFamily="34" charset="0"/>
                <a:cs typeface="Calibri"/>
              </a:rPr>
              <a:t>c</a:t>
            </a:r>
            <a:r>
              <a:rPr sz="2000" spc="-20" dirty="0">
                <a:latin typeface="Calibri" panose="020F0502020204030204" pitchFamily="34" charset="0"/>
                <a:cs typeface="Calibri"/>
              </a:rPr>
              <a:t>om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</a:t>
            </a:r>
            <a:r>
              <a:rPr sz="2000" spc="1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much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25" dirty="0">
                <a:latin typeface="Calibri" panose="020F0502020204030204" pitchFamily="34" charset="0"/>
                <a:cs typeface="Calibri"/>
              </a:rPr>
              <a:t>m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o</a:t>
            </a:r>
            <a:r>
              <a:rPr sz="2000" spc="-40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</a:t>
            </a:r>
            <a:r>
              <a:rPr sz="2000" spc="4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5" dirty="0" smtClean="0">
                <a:latin typeface="Calibri" panose="020F0502020204030204" pitchFamily="34" charset="0"/>
                <a:cs typeface="Calibri"/>
              </a:rPr>
              <a:t>un</a:t>
            </a:r>
            <a:r>
              <a:rPr sz="2000" dirty="0" smtClean="0">
                <a:latin typeface="Calibri" panose="020F0502020204030204" pitchFamily="34" charset="0"/>
                <a:cs typeface="Calibri"/>
              </a:rPr>
              <a:t>i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fied.</a:t>
            </a:r>
            <a:endParaRPr lang="en-US" sz="2000" dirty="0">
              <a:latin typeface="Calibri" panose="020F0502020204030204" pitchFamily="34" charset="0"/>
              <a:cs typeface="Calibri"/>
            </a:endParaRPr>
          </a:p>
          <a:p>
            <a:pPr marL="355600" indent="-342900">
              <a:buFont typeface="Arial"/>
              <a:buChar char="•"/>
              <a:tabLst>
                <a:tab pos="355600" algn="l"/>
              </a:tabLst>
            </a:pPr>
            <a:r>
              <a:rPr sz="2000" spc="-20" dirty="0" smtClean="0">
                <a:latin typeface="Calibri" panose="020F0502020204030204" pitchFamily="34" charset="0"/>
                <a:cs typeface="Calibri"/>
              </a:rPr>
              <a:t>O</a:t>
            </a:r>
            <a:r>
              <a:rPr sz="2000" spc="-15" dirty="0" smtClean="0">
                <a:latin typeface="Calibri" panose="020F0502020204030204" pitchFamily="34" charset="0"/>
                <a:cs typeface="Calibri"/>
              </a:rPr>
              <a:t>f</a:t>
            </a:r>
            <a:r>
              <a:rPr sz="2000" spc="-25" dirty="0" smtClean="0">
                <a:latin typeface="Calibri" panose="020F0502020204030204" pitchFamily="34" charset="0"/>
                <a:cs typeface="Calibri"/>
              </a:rPr>
              <a:t>f</a:t>
            </a:r>
            <a:r>
              <a:rPr sz="2000" spc="-15" dirty="0" smtClean="0">
                <a:latin typeface="Calibri" panose="020F0502020204030204" pitchFamily="34" charset="0"/>
                <a:cs typeface="Calibri"/>
              </a:rPr>
              <a:t>s</a:t>
            </a:r>
            <a:r>
              <a:rPr sz="2000" spc="-25" dirty="0" smtClean="0">
                <a:latin typeface="Calibri" panose="020F0502020204030204" pitchFamily="34" charset="0"/>
                <a:cs typeface="Calibri"/>
              </a:rPr>
              <a:t>e</a:t>
            </a:r>
            <a:r>
              <a:rPr sz="2000" spc="-30" dirty="0" smtClean="0">
                <a:latin typeface="Calibri" panose="020F0502020204030204" pitchFamily="34" charset="0"/>
                <a:cs typeface="Calibri"/>
              </a:rPr>
              <a:t>t</a:t>
            </a:r>
            <a:r>
              <a:rPr sz="2000" spc="-5" dirty="0" smtClean="0">
                <a:latin typeface="Calibri" panose="020F0502020204030204" pitchFamily="34" charset="0"/>
                <a:cs typeface="Calibri"/>
              </a:rPr>
              <a:t>ti</a:t>
            </a:r>
            <a:r>
              <a:rPr sz="2000" spc="-15" dirty="0" smtClean="0">
                <a:latin typeface="Calibri" panose="020F0502020204030204" pitchFamily="34" charset="0"/>
                <a:cs typeface="Calibri"/>
              </a:rPr>
              <a:t>n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g</a:t>
            </a:r>
            <a:r>
              <a:rPr sz="2000" spc="-20" dirty="0" smtClean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t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h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</a:t>
            </a:r>
            <a:r>
              <a:rPr sz="2000" spc="1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i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nc</a:t>
            </a:r>
            <a:r>
              <a:rPr sz="2000" spc="-40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eased</a:t>
            </a:r>
            <a:r>
              <a:rPr sz="200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cul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t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u</a:t>
            </a:r>
            <a:r>
              <a:rPr sz="2000" spc="-50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al </a:t>
            </a:r>
            <a:r>
              <a:rPr sz="2000" spc="-15" dirty="0" smtClean="0">
                <a:latin typeface="Calibri" panose="020F0502020204030204" pitchFamily="34" charset="0"/>
                <a:cs typeface="Calibri"/>
              </a:rPr>
              <a:t>un</a:t>
            </a:r>
            <a:r>
              <a:rPr sz="2000" dirty="0" smtClean="0">
                <a:latin typeface="Calibri" panose="020F0502020204030204" pitchFamily="34" charset="0"/>
                <a:cs typeface="Calibri"/>
              </a:rPr>
              <a:t>i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t</a:t>
            </a:r>
            <a:r>
              <a:rPr sz="2000" spc="-125" dirty="0" smtClean="0">
                <a:latin typeface="Calibri" panose="020F0502020204030204" pitchFamily="34" charset="0"/>
                <a:cs typeface="Calibri"/>
              </a:rPr>
              <a:t>y</a:t>
            </a:r>
            <a:r>
              <a:rPr sz="2000" dirty="0" smtClean="0">
                <a:latin typeface="Calibri" panose="020F0502020204030204" pitchFamily="34" charset="0"/>
                <a:cs typeface="Calibri"/>
              </a:rPr>
              <a:t> </a:t>
            </a:r>
            <a:r>
              <a:rPr sz="2000" spc="-5" dirty="0" smtClean="0">
                <a:latin typeface="Calibri" panose="020F0502020204030204" pitchFamily="34" charset="0"/>
                <a:cs typeface="Calibri"/>
              </a:rPr>
              <a:t>is</a:t>
            </a:r>
            <a:r>
              <a:rPr lang="en-US" sz="2000" spc="-5" dirty="0" smtClean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mig</a:t>
            </a:r>
            <a:r>
              <a:rPr sz="2000" spc="-55" dirty="0" smtClean="0">
                <a:latin typeface="Calibri" panose="020F0502020204030204" pitchFamily="34" charset="0"/>
                <a:cs typeface="Calibri"/>
              </a:rPr>
              <a:t>r</a:t>
            </a:r>
            <a:r>
              <a:rPr sz="2000" spc="-20" dirty="0" smtClean="0">
                <a:latin typeface="Calibri" panose="020F0502020204030204" pitchFamily="34" charset="0"/>
                <a:cs typeface="Calibri"/>
              </a:rPr>
              <a:t>a</a:t>
            </a:r>
            <a:r>
              <a:rPr sz="2000" spc="-5" dirty="0" smtClean="0">
                <a:latin typeface="Calibri" panose="020F0502020204030204" pitchFamily="34" charset="0"/>
                <a:cs typeface="Calibri"/>
              </a:rPr>
              <a:t>ti</a:t>
            </a:r>
            <a:r>
              <a:rPr sz="2000" spc="-15" dirty="0" smtClean="0">
                <a:latin typeface="Calibri" panose="020F0502020204030204" pitchFamily="34" charset="0"/>
                <a:cs typeface="Calibri"/>
              </a:rPr>
              <a:t>o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n</a:t>
            </a:r>
            <a:r>
              <a:rPr sz="2000" spc="-15" dirty="0" smtClean="0">
                <a:latin typeface="Calibri" panose="020F0502020204030204" pitchFamily="34" charset="0"/>
                <a:cs typeface="Calibri"/>
              </a:rPr>
              <a:t> 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o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f</a:t>
            </a:r>
            <a:r>
              <a:rPr sz="2000" spc="1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Mus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lims</a:t>
            </a:r>
            <a:r>
              <a:rPr sz="2000" spc="-3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and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H</a:t>
            </a:r>
            <a:r>
              <a:rPr sz="2000" dirty="0" smtClean="0">
                <a:latin typeface="Calibri" panose="020F0502020204030204" pitchFamily="34" charset="0"/>
                <a:cs typeface="Calibri"/>
              </a:rPr>
              <a:t>i</a:t>
            </a:r>
            <a:r>
              <a:rPr sz="2000" spc="-15" dirty="0" smtClean="0">
                <a:latin typeface="Calibri" panose="020F0502020204030204" pitchFamily="34" charset="0"/>
                <a:cs typeface="Calibri"/>
              </a:rPr>
              <a:t>nd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u</a:t>
            </a:r>
            <a:r>
              <a:rPr sz="2000" spc="-15" dirty="0" smtClean="0">
                <a:latin typeface="Calibri" panose="020F0502020204030204" pitchFamily="34" charset="0"/>
                <a:cs typeface="Calibri"/>
              </a:rPr>
              <a:t>s</a:t>
            </a:r>
            <a:r>
              <a:rPr lang="en-US" sz="20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in 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sea</a:t>
            </a:r>
            <a:r>
              <a:rPr sz="2000" spc="-40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ch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o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f </a:t>
            </a:r>
            <a:r>
              <a:rPr sz="2000" spc="-5" dirty="0" smtClean="0">
                <a:latin typeface="Calibri" panose="020F0502020204030204" pitchFamily="34" charset="0"/>
                <a:cs typeface="Calibri"/>
              </a:rPr>
              <a:t>j</a:t>
            </a:r>
            <a:r>
              <a:rPr sz="2000" spc="-15" dirty="0" smtClean="0">
                <a:latin typeface="Calibri" panose="020F0502020204030204" pitchFamily="34" charset="0"/>
                <a:cs typeface="Calibri"/>
              </a:rPr>
              <a:t>o</a:t>
            </a:r>
            <a:r>
              <a:rPr sz="2000" spc="-25" dirty="0" smtClean="0">
                <a:latin typeface="Calibri" panose="020F0502020204030204" pitchFamily="34" charset="0"/>
                <a:cs typeface="Calibri"/>
              </a:rPr>
              <a:t>b</a:t>
            </a:r>
            <a:r>
              <a:rPr sz="2000" spc="-15" dirty="0" smtClean="0">
                <a:latin typeface="Calibri" panose="020F0502020204030204" pitchFamily="34" charset="0"/>
                <a:cs typeface="Calibri"/>
              </a:rPr>
              <a:t>s.</a:t>
            </a:r>
            <a:endParaRPr lang="en-US" sz="2000" dirty="0">
              <a:latin typeface="Calibri" panose="020F0502020204030204" pitchFamily="34" charset="0"/>
              <a:cs typeface="Calibri"/>
            </a:endParaRPr>
          </a:p>
          <a:p>
            <a:pPr marL="355600" indent="-342900">
              <a:buFont typeface="Arial"/>
              <a:buChar char="•"/>
              <a:tabLst>
                <a:tab pos="355600" algn="l"/>
              </a:tabLst>
            </a:pPr>
            <a:r>
              <a:rPr sz="2000" spc="-10" dirty="0" smtClean="0">
                <a:latin typeface="Calibri" panose="020F0502020204030204" pitchFamily="34" charset="0"/>
                <a:cs typeface="Calibri"/>
              </a:rPr>
              <a:t>Im</a:t>
            </a:r>
            <a:r>
              <a:rPr sz="2000" spc="-25" dirty="0" smtClean="0">
                <a:latin typeface="Calibri" panose="020F0502020204030204" pitchFamily="34" charset="0"/>
                <a:cs typeface="Calibri"/>
              </a:rPr>
              <a:t>m</a:t>
            </a:r>
            <a:r>
              <a:rPr sz="2000" dirty="0" smtClean="0">
                <a:latin typeface="Calibri" panose="020F0502020204030204" pitchFamily="34" charset="0"/>
                <a:cs typeface="Calibri"/>
              </a:rPr>
              <a:t>i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g</a:t>
            </a:r>
            <a:r>
              <a:rPr sz="2000" spc="-50" dirty="0" smtClean="0">
                <a:latin typeface="Calibri" panose="020F0502020204030204" pitchFamily="34" charset="0"/>
                <a:cs typeface="Calibri"/>
              </a:rPr>
              <a:t>r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a</a:t>
            </a:r>
            <a:r>
              <a:rPr sz="2000" spc="-20" dirty="0" smtClean="0">
                <a:latin typeface="Calibri" panose="020F0502020204030204" pitchFamily="34" charset="0"/>
                <a:cs typeface="Calibri"/>
              </a:rPr>
              <a:t>n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ts</a:t>
            </a:r>
            <a:r>
              <a:rPr sz="2000" spc="-25" dirty="0" smtClean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a</a:t>
            </a:r>
            <a:r>
              <a:rPr sz="2000" spc="-40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</a:t>
            </a:r>
            <a:r>
              <a:rPr sz="2000" spc="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40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esponsible</a:t>
            </a:r>
            <a:r>
              <a:rPr sz="2000" spc="1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40" dirty="0">
                <a:latin typeface="Calibri" panose="020F0502020204030204" pitchFamily="34" charset="0"/>
                <a:cs typeface="Calibri"/>
              </a:rPr>
              <a:t>f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or</a:t>
            </a:r>
            <a:r>
              <a:rPr sz="2000" spc="1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much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of</a:t>
            </a:r>
            <a:r>
              <a:rPr sz="2000" spc="1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the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45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egion</a:t>
            </a:r>
            <a:r>
              <a:rPr sz="2000" spc="-105" dirty="0">
                <a:latin typeface="Calibri" panose="020F0502020204030204" pitchFamily="34" charset="0"/>
                <a:cs typeface="Calibri"/>
              </a:rPr>
              <a:t>’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s</a:t>
            </a:r>
            <a:r>
              <a:rPr sz="2000" spc="2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popu</a:t>
            </a:r>
            <a:r>
              <a:rPr sz="2000" dirty="0">
                <a:latin typeface="Calibri" panose="020F0502020204030204" pitchFamily="34" charset="0"/>
                <a:cs typeface="Calibri"/>
              </a:rPr>
              <a:t>l</a:t>
            </a:r>
            <a:r>
              <a:rPr sz="2000" spc="-20" dirty="0">
                <a:latin typeface="Calibri" panose="020F0502020204030204" pitchFamily="34" charset="0"/>
                <a:cs typeface="Calibri"/>
              </a:rPr>
              <a:t>a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t</a:t>
            </a:r>
            <a:r>
              <a:rPr sz="2000" dirty="0">
                <a:latin typeface="Calibri" panose="020F0502020204030204" pitchFamily="34" charset="0"/>
                <a:cs typeface="Calibri"/>
              </a:rPr>
              <a:t>i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on</a:t>
            </a:r>
            <a:r>
              <a:rPr sz="2000" spc="-2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g</a:t>
            </a:r>
            <a:r>
              <a:rPr sz="2000" spc="-35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25" dirty="0">
                <a:latin typeface="Calibri" panose="020F0502020204030204" pitchFamily="34" charset="0"/>
                <a:cs typeface="Calibri"/>
              </a:rPr>
              <a:t>o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wth,</a:t>
            </a:r>
            <a:r>
              <a:rPr sz="2000" spc="2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and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th</a:t>
            </a:r>
            <a:r>
              <a:rPr sz="2000" spc="-25" dirty="0">
                <a:latin typeface="Calibri" panose="020F0502020204030204" pitchFamily="34" charset="0"/>
                <a:cs typeface="Calibri"/>
              </a:rPr>
              <a:t>e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y</a:t>
            </a:r>
            <a:r>
              <a:rPr sz="2000" spc="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h</a:t>
            </a:r>
            <a:r>
              <a:rPr sz="2000" spc="-30" dirty="0" smtClean="0">
                <a:latin typeface="Calibri" panose="020F0502020204030204" pitchFamily="34" charset="0"/>
                <a:cs typeface="Calibri"/>
              </a:rPr>
              <a:t>a</a:t>
            </a:r>
            <a:r>
              <a:rPr sz="2000" spc="-25" dirty="0" smtClean="0">
                <a:latin typeface="Calibri" panose="020F0502020204030204" pitchFamily="34" charset="0"/>
                <a:cs typeface="Calibri"/>
              </a:rPr>
              <a:t>v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e</a:t>
            </a:r>
            <a:r>
              <a:rPr lang="en-US" sz="200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be</a:t>
            </a:r>
            <a:r>
              <a:rPr sz="2000" spc="-30" dirty="0" smtClean="0">
                <a:latin typeface="Calibri" panose="020F0502020204030204" pitchFamily="34" charset="0"/>
                <a:cs typeface="Calibri"/>
              </a:rPr>
              <a:t>c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o</a:t>
            </a:r>
            <a:r>
              <a:rPr sz="2000" spc="-25" dirty="0" smtClean="0">
                <a:latin typeface="Calibri" panose="020F0502020204030204" pitchFamily="34" charset="0"/>
                <a:cs typeface="Calibri"/>
              </a:rPr>
              <a:t>m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e</a:t>
            </a:r>
            <a:r>
              <a:rPr sz="2000" spc="15" dirty="0" smtClean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s</a:t>
            </a:r>
            <a:r>
              <a:rPr sz="2000" spc="-30" dirty="0">
                <a:latin typeface="Calibri" panose="020F0502020204030204" pitchFamily="34" charset="0"/>
                <a:cs typeface="Calibri"/>
              </a:rPr>
              <a:t>c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ape</a:t>
            </a:r>
            <a:r>
              <a:rPr sz="2000" spc="-20" dirty="0">
                <a:latin typeface="Calibri" panose="020F0502020204030204" pitchFamily="34" charset="0"/>
                <a:cs typeface="Calibri"/>
              </a:rPr>
              <a:t>g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o</a:t>
            </a:r>
            <a:r>
              <a:rPr sz="2000" spc="-25" dirty="0">
                <a:latin typeface="Calibri" panose="020F0502020204030204" pitchFamily="34" charset="0"/>
                <a:cs typeface="Calibri"/>
              </a:rPr>
              <a:t>a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ts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35" dirty="0">
                <a:latin typeface="Calibri" panose="020F0502020204030204" pitchFamily="34" charset="0"/>
                <a:cs typeface="Calibri"/>
              </a:rPr>
              <a:t>f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or</a:t>
            </a:r>
            <a:r>
              <a:rPr sz="200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the</a:t>
            </a:r>
            <a:r>
              <a:rPr sz="200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45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egion</a:t>
            </a:r>
            <a:r>
              <a:rPr sz="2000" spc="-105" dirty="0">
                <a:latin typeface="Calibri" panose="020F0502020204030204" pitchFamily="34" charset="0"/>
                <a:cs typeface="Calibri"/>
              </a:rPr>
              <a:t>’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s</a:t>
            </a:r>
            <a:r>
              <a:rPr sz="2000" spc="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</a:t>
            </a:r>
            <a:r>
              <a:rPr sz="2000" spc="-35" dirty="0">
                <a:latin typeface="Calibri" panose="020F0502020204030204" pitchFamily="34" charset="0"/>
                <a:cs typeface="Calibri"/>
              </a:rPr>
              <a:t>c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ono</a:t>
            </a:r>
            <a:r>
              <a:rPr sz="2000" spc="-25" dirty="0">
                <a:latin typeface="Calibri" panose="020F0502020204030204" pitchFamily="34" charset="0"/>
                <a:cs typeface="Calibri"/>
              </a:rPr>
              <a:t>m</a:t>
            </a:r>
            <a:r>
              <a:rPr sz="2000" dirty="0">
                <a:latin typeface="Calibri" panose="020F0502020204030204" pitchFamily="34" charset="0"/>
                <a:cs typeface="Calibri"/>
              </a:rPr>
              <a:t>ic</a:t>
            </a:r>
            <a:r>
              <a:rPr sz="2000" spc="3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p</a:t>
            </a:r>
            <a:r>
              <a:rPr sz="2000" spc="-40" dirty="0" smtClean="0">
                <a:latin typeface="Calibri" panose="020F0502020204030204" pitchFamily="34" charset="0"/>
                <a:cs typeface="Calibri"/>
              </a:rPr>
              <a:t>r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oble</a:t>
            </a:r>
            <a:r>
              <a:rPr sz="2000" spc="-25" dirty="0" smtClean="0">
                <a:latin typeface="Calibri" panose="020F0502020204030204" pitchFamily="34" charset="0"/>
                <a:cs typeface="Calibri"/>
              </a:rPr>
              <a:t>m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s.</a:t>
            </a:r>
            <a:r>
              <a:rPr lang="en-US" sz="200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 smtClean="0">
                <a:latin typeface="Calibri" panose="020F0502020204030204" pitchFamily="34" charset="0"/>
                <a:cs typeface="Calibri"/>
              </a:rPr>
              <a:t>Within</a:t>
            </a:r>
            <a:r>
              <a:rPr sz="2000" spc="-25" dirty="0" smtClean="0">
                <a:latin typeface="Calibri" panose="020F0502020204030204" pitchFamily="34" charset="0"/>
                <a:cs typeface="Calibri"/>
              </a:rPr>
              <a:t> </a:t>
            </a:r>
            <a:r>
              <a:rPr sz="2000" spc="-80" dirty="0">
                <a:latin typeface="Calibri" panose="020F0502020204030204" pitchFamily="34" charset="0"/>
                <a:cs typeface="Calibri"/>
              </a:rPr>
              <a:t>W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</a:t>
            </a:r>
            <a:r>
              <a:rPr sz="2000" spc="-25" dirty="0">
                <a:latin typeface="Calibri" panose="020F0502020204030204" pitchFamily="34" charset="0"/>
                <a:cs typeface="Calibri"/>
              </a:rPr>
              <a:t>s</a:t>
            </a:r>
            <a:r>
              <a:rPr sz="2000" spc="-20" dirty="0">
                <a:latin typeface="Calibri" panose="020F0502020204030204" pitchFamily="34" charset="0"/>
                <a:cs typeface="Calibri"/>
              </a:rPr>
              <a:t>t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</a:t>
            </a:r>
            <a:r>
              <a:rPr sz="2000" spc="-20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n</a:t>
            </a:r>
            <a:r>
              <a:rPr sz="2000" spc="2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Eu</a:t>
            </a:r>
            <a:r>
              <a:rPr sz="2000" spc="-40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ope</a:t>
            </a:r>
            <a:r>
              <a:rPr sz="2000" spc="1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the</a:t>
            </a:r>
            <a:r>
              <a:rPr sz="2000" spc="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dirty="0">
                <a:latin typeface="Calibri" panose="020F0502020204030204" pitchFamily="34" charset="0"/>
                <a:cs typeface="Calibri"/>
              </a:rPr>
              <a:t>l</a:t>
            </a:r>
            <a:r>
              <a:rPr sz="2000" spc="-25" dirty="0">
                <a:latin typeface="Calibri" panose="020F0502020204030204" pitchFamily="34" charset="0"/>
                <a:cs typeface="Calibri"/>
              </a:rPr>
              <a:t>ev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el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of</a:t>
            </a:r>
            <a:r>
              <a:rPr sz="2000" spc="1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d</a:t>
            </a:r>
            <a:r>
              <a:rPr sz="2000" spc="-25" dirty="0">
                <a:latin typeface="Calibri" panose="020F0502020204030204" pitchFamily="34" charset="0"/>
                <a:cs typeface="Calibri"/>
              </a:rPr>
              <a:t>ev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elopme</a:t>
            </a:r>
            <a:r>
              <a:rPr sz="2000" spc="-25" dirty="0">
                <a:latin typeface="Calibri" panose="020F0502020204030204" pitchFamily="34" charset="0"/>
                <a:cs typeface="Calibri"/>
              </a:rPr>
              <a:t>n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t</a:t>
            </a:r>
            <a:r>
              <a:rPr sz="2000" spc="2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dirty="0">
                <a:latin typeface="Calibri" panose="020F0502020204030204" pitchFamily="34" charset="0"/>
                <a:cs typeface="Calibri"/>
              </a:rPr>
              <a:t>i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s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the</a:t>
            </a:r>
            <a:r>
              <a:rPr sz="2000" spc="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30" dirty="0">
                <a:latin typeface="Calibri" panose="020F0502020204030204" pitchFamily="34" charset="0"/>
                <a:cs typeface="Calibri"/>
              </a:rPr>
              <a:t>w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o</a:t>
            </a:r>
            <a:r>
              <a:rPr sz="2000" spc="-20" dirty="0">
                <a:latin typeface="Calibri" panose="020F0502020204030204" pitchFamily="34" charset="0"/>
                <a:cs typeface="Calibri"/>
              </a:rPr>
              <a:t>r</a:t>
            </a:r>
            <a:r>
              <a:rPr sz="2000" dirty="0">
                <a:latin typeface="Calibri" panose="020F0502020204030204" pitchFamily="34" charset="0"/>
                <a:cs typeface="Calibri"/>
              </a:rPr>
              <a:t>l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d</a:t>
            </a:r>
            <a:r>
              <a:rPr sz="2000" spc="-105" dirty="0">
                <a:latin typeface="Calibri" panose="020F0502020204030204" pitchFamily="34" charset="0"/>
                <a:cs typeface="Calibri"/>
              </a:rPr>
              <a:t>’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s</a:t>
            </a:r>
            <a:r>
              <a:rPr sz="2000" spc="20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highe</a:t>
            </a:r>
            <a:r>
              <a:rPr sz="2000" spc="-25" dirty="0">
                <a:latin typeface="Calibri" panose="020F0502020204030204" pitchFamily="34" charset="0"/>
                <a:cs typeface="Calibri"/>
              </a:rPr>
              <a:t>s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t</a:t>
            </a:r>
            <a:r>
              <a:rPr sz="2000" spc="-2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dirty="0">
                <a:latin typeface="Calibri" panose="020F0502020204030204" pitchFamily="34" charset="0"/>
                <a:cs typeface="Calibri"/>
              </a:rPr>
              <a:t>i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n</a:t>
            </a:r>
            <a:r>
              <a:rPr sz="2000" spc="-1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a</a:t>
            </a:r>
            <a:r>
              <a:rPr sz="20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25" dirty="0">
                <a:latin typeface="Calibri" panose="020F0502020204030204" pitchFamily="34" charset="0"/>
                <a:cs typeface="Calibri"/>
              </a:rPr>
              <a:t>c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o</a:t>
            </a:r>
            <a:r>
              <a:rPr sz="2000" spc="-45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</a:t>
            </a:r>
            <a:r>
              <a:rPr sz="2000" spc="25" dirty="0">
                <a:latin typeface="Calibri" panose="020F0502020204030204" pitchFamily="34" charset="0"/>
                <a:cs typeface="Calibri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a</a:t>
            </a:r>
            <a:r>
              <a:rPr sz="2000" spc="-40" dirty="0">
                <a:latin typeface="Calibri" panose="020F0502020204030204" pitchFamily="34" charset="0"/>
                <a:cs typeface="Calibri"/>
              </a:rPr>
              <a:t>r</a:t>
            </a:r>
            <a:r>
              <a:rPr sz="2000" spc="-10" dirty="0">
                <a:latin typeface="Calibri" panose="020F0502020204030204" pitchFamily="34" charset="0"/>
                <a:cs typeface="Calibri"/>
              </a:rPr>
              <a:t>ea.</a:t>
            </a:r>
            <a:endParaRPr sz="2000" dirty="0"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81870" y="1476065"/>
            <a:ext cx="4310130" cy="33921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1198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1732" y="-386370"/>
            <a:ext cx="10515600" cy="1087862"/>
          </a:xfrm>
          <a:prstGeom prst="rect">
            <a:avLst/>
          </a:prstGeom>
        </p:spPr>
        <p:txBody>
          <a:bodyPr vert="horz" wrap="square" lIns="0" tIns="406781" rIns="0" bIns="0" rtlCol="0" anchor="ctr">
            <a:spAutoFit/>
          </a:bodyPr>
          <a:lstStyle/>
          <a:p>
            <a:pPr marL="893444">
              <a:lnSpc>
                <a:spcPct val="100000"/>
              </a:lnSpc>
            </a:pPr>
            <a:r>
              <a:rPr spc="-150" dirty="0"/>
              <a:t>W</a:t>
            </a:r>
            <a:r>
              <a:rPr dirty="0"/>
              <a:t>e</a:t>
            </a:r>
            <a:r>
              <a:rPr spc="-40" dirty="0"/>
              <a:t>s</a:t>
            </a:r>
            <a:r>
              <a:rPr spc="-45" dirty="0"/>
              <a:t>t</a:t>
            </a:r>
            <a:r>
              <a:rPr dirty="0"/>
              <a:t>ern</a:t>
            </a:r>
            <a:r>
              <a:rPr spc="-45" dirty="0"/>
              <a:t> </a:t>
            </a:r>
            <a:r>
              <a:rPr spc="-5" dirty="0"/>
              <a:t>Eu</a:t>
            </a:r>
            <a:r>
              <a:rPr spc="-65" dirty="0"/>
              <a:t>r</a:t>
            </a:r>
            <a:r>
              <a:rPr spc="-5" dirty="0"/>
              <a:t>o</a:t>
            </a:r>
            <a:r>
              <a:rPr spc="10" dirty="0"/>
              <a:t>p</a:t>
            </a:r>
            <a:r>
              <a:rPr dirty="0"/>
              <a:t>e </a:t>
            </a:r>
            <a:r>
              <a:rPr spc="-5" dirty="0"/>
              <a:t>Co</a:t>
            </a:r>
            <a:r>
              <a:rPr spc="-20" dirty="0"/>
              <a:t>n</a:t>
            </a:r>
            <a:r>
              <a:rPr dirty="0"/>
              <a:t>tinu</a:t>
            </a:r>
            <a:r>
              <a:rPr spc="10" dirty="0"/>
              <a:t>e</a:t>
            </a:r>
            <a:r>
              <a:rPr dirty="0"/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1731" y="675741"/>
            <a:ext cx="7245441" cy="57350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16535" indent="-342900">
              <a:lnSpc>
                <a:spcPct val="80100"/>
              </a:lnSpc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/>
              </a:rPr>
              <a:t>Be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c</a:t>
            </a:r>
            <a:r>
              <a:rPr sz="2400" dirty="0">
                <a:latin typeface="Calibri" panose="020F0502020204030204" pitchFamily="34" charset="0"/>
                <a:cs typeface="Calibri"/>
              </a:rPr>
              <a:t>a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u</a:t>
            </a:r>
            <a:r>
              <a:rPr sz="2400" dirty="0">
                <a:latin typeface="Calibri" panose="020F0502020204030204" pitchFamily="34" charset="0"/>
                <a:cs typeface="Calibri"/>
              </a:rPr>
              <a:t>se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t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h</a:t>
            </a:r>
            <a:r>
              <a:rPr sz="2400" dirty="0">
                <a:latin typeface="Calibri" panose="020F0502020204030204" pitchFamily="34" charset="0"/>
                <a:cs typeface="Calibri"/>
              </a:rPr>
              <a:t>e </a:t>
            </a:r>
            <a:r>
              <a:rPr sz="2400" spc="-20" dirty="0">
                <a:latin typeface="Calibri" panose="020F0502020204030204" pitchFamily="34" charset="0"/>
                <a:cs typeface="Calibri"/>
              </a:rPr>
              <a:t>r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g</a:t>
            </a:r>
            <a:r>
              <a:rPr sz="2400" dirty="0">
                <a:latin typeface="Calibri" panose="020F0502020204030204" pitchFamily="34" charset="0"/>
                <a:cs typeface="Calibri"/>
              </a:rPr>
              <a:t>io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n</a:t>
            </a:r>
            <a:r>
              <a:rPr sz="2400" spc="-90" dirty="0">
                <a:latin typeface="Calibri" panose="020F0502020204030204" pitchFamily="34" charset="0"/>
                <a:cs typeface="Calibri"/>
              </a:rPr>
              <a:t>’</a:t>
            </a:r>
            <a:r>
              <a:rPr sz="2400" dirty="0">
                <a:latin typeface="Calibri" panose="020F0502020204030204" pitchFamily="34" charset="0"/>
                <a:cs typeface="Calibri"/>
              </a:rPr>
              <a:t>s</a:t>
            </a:r>
            <a:r>
              <a:rPr sz="2400" spc="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p</a:t>
            </a:r>
            <a:r>
              <a:rPr sz="2400" dirty="0">
                <a:latin typeface="Calibri" panose="020F0502020204030204" pitchFamily="34" charset="0"/>
                <a:cs typeface="Calibri"/>
              </a:rPr>
              <a:t>eri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ph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30" dirty="0">
                <a:latin typeface="Calibri" panose="020F0502020204030204" pitchFamily="34" charset="0"/>
                <a:cs typeface="Calibri"/>
              </a:rPr>
              <a:t>r</a:t>
            </a:r>
            <a:r>
              <a:rPr sz="2400" dirty="0">
                <a:latin typeface="Calibri" panose="020F0502020204030204" pitchFamily="34" charset="0"/>
                <a:cs typeface="Calibri"/>
              </a:rPr>
              <a:t>al</a:t>
            </a:r>
            <a:r>
              <a:rPr sz="2400" spc="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a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r</a:t>
            </a:r>
            <a:r>
              <a:rPr sz="2400" dirty="0">
                <a:latin typeface="Calibri" panose="020F0502020204030204" pitchFamily="34" charset="0"/>
                <a:cs typeface="Calibri"/>
              </a:rPr>
              <a:t>ea</a:t>
            </a:r>
            <a:r>
              <a:rPr sz="2400" spc="10" dirty="0">
                <a:latin typeface="Calibri" panose="020F0502020204030204" pitchFamily="34" charset="0"/>
                <a:cs typeface="Calibri"/>
              </a:rPr>
              <a:t>s</a:t>
            </a:r>
            <a:r>
              <a:rPr sz="2400" dirty="0">
                <a:latin typeface="Calibri" panose="020F0502020204030204" pitchFamily="34" charset="0"/>
                <a:cs typeface="Calibri"/>
              </a:rPr>
              <a:t>—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s</a:t>
            </a:r>
            <a:r>
              <a:rPr sz="2400" spc="5" dirty="0">
                <a:latin typeface="Calibri" panose="020F0502020204030204" pitchFamily="34" charset="0"/>
                <a:cs typeface="Calibri"/>
              </a:rPr>
              <a:t>o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u</a:t>
            </a:r>
            <a:r>
              <a:rPr sz="2400" dirty="0">
                <a:latin typeface="Calibri" panose="020F0502020204030204" pitchFamily="34" charset="0"/>
                <a:cs typeface="Calibri"/>
              </a:rPr>
              <a:t>t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h</a:t>
            </a:r>
            <a:r>
              <a:rPr sz="2400" dirty="0">
                <a:latin typeface="Calibri" panose="020F0502020204030204" pitchFamily="34" charset="0"/>
                <a:cs typeface="Calibri"/>
              </a:rPr>
              <a:t>ern 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I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t</a:t>
            </a:r>
            <a:r>
              <a:rPr sz="2400" dirty="0">
                <a:latin typeface="Calibri" panose="020F0502020204030204" pitchFamily="34" charset="0"/>
                <a:cs typeface="Calibri"/>
              </a:rPr>
              <a:t>al</a:t>
            </a:r>
            <a:r>
              <a:rPr sz="2400" spc="-95" dirty="0">
                <a:latin typeface="Calibri" panose="020F0502020204030204" pitchFamily="34" charset="0"/>
                <a:cs typeface="Calibri"/>
              </a:rPr>
              <a:t>y</a:t>
            </a:r>
            <a:r>
              <a:rPr sz="2400" dirty="0">
                <a:latin typeface="Calibri" panose="020F0502020204030204" pitchFamily="34" charset="0"/>
                <a:cs typeface="Calibri"/>
              </a:rPr>
              <a:t>, </a:t>
            </a:r>
            <a:r>
              <a:rPr sz="2400" spc="-35" dirty="0">
                <a:latin typeface="Calibri" panose="020F0502020204030204" pitchFamily="34" charset="0"/>
                <a:cs typeface="Calibri"/>
              </a:rPr>
              <a:t>P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ortu</a:t>
            </a:r>
            <a:r>
              <a:rPr sz="2400" spc="-30" dirty="0">
                <a:latin typeface="Calibri" panose="020F0502020204030204" pitchFamily="34" charset="0"/>
                <a:cs typeface="Calibri"/>
              </a:rPr>
              <a:t>g</a:t>
            </a:r>
            <a:r>
              <a:rPr sz="2400" dirty="0">
                <a:latin typeface="Calibri" panose="020F0502020204030204" pitchFamily="34" charset="0"/>
                <a:cs typeface="Calibri"/>
              </a:rPr>
              <a:t>al,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Sp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a</a:t>
            </a:r>
            <a:r>
              <a:rPr sz="2400" dirty="0">
                <a:latin typeface="Calibri" panose="020F0502020204030204" pitchFamily="34" charset="0"/>
                <a:cs typeface="Calibri"/>
              </a:rPr>
              <a:t>i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>
                <a:latin typeface="Calibri" panose="020F0502020204030204" pitchFamily="34" charset="0"/>
                <a:cs typeface="Calibri"/>
              </a:rPr>
              <a:t>,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a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>
                <a:latin typeface="Calibri" panose="020F0502020204030204" pitchFamily="34" charset="0"/>
                <a:cs typeface="Calibri"/>
              </a:rPr>
              <a:t>d</a:t>
            </a:r>
            <a:r>
              <a:rPr sz="2400" spc="1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G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r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ee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c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—</a:t>
            </a:r>
            <a:r>
              <a:rPr sz="2400" dirty="0">
                <a:latin typeface="Calibri" panose="020F0502020204030204" pitchFamily="34" charset="0"/>
                <a:cs typeface="Calibri"/>
              </a:rPr>
              <a:t>lag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s</a:t>
            </a:r>
            <a:r>
              <a:rPr sz="2400" dirty="0">
                <a:latin typeface="Calibri" panose="020F0502020204030204" pitchFamily="34" charset="0"/>
                <a:cs typeface="Calibri"/>
              </a:rPr>
              <a:t>o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m</a:t>
            </a:r>
            <a:r>
              <a:rPr sz="2400" spc="-2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dirty="0">
                <a:latin typeface="Calibri" panose="020F0502020204030204" pitchFamily="34" charset="0"/>
                <a:cs typeface="Calibri"/>
              </a:rPr>
              <a:t>wh</a:t>
            </a:r>
            <a:r>
              <a:rPr sz="2400" spc="-20" dirty="0">
                <a:latin typeface="Calibri" panose="020F0502020204030204" pitchFamily="34" charset="0"/>
                <a:cs typeface="Calibri"/>
              </a:rPr>
              <a:t>a</a:t>
            </a:r>
            <a:r>
              <a:rPr sz="2400" dirty="0">
                <a:latin typeface="Calibri" panose="020F0502020204030204" pitchFamily="34" charset="0"/>
                <a:cs typeface="Calibri"/>
              </a:rPr>
              <a:t>t in 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d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ev</a:t>
            </a:r>
            <a:r>
              <a:rPr sz="2400" dirty="0">
                <a:latin typeface="Calibri" panose="020F0502020204030204" pitchFamily="34" charset="0"/>
                <a:cs typeface="Calibri"/>
              </a:rPr>
              <a:t>elop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m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>
                <a:latin typeface="Calibri" panose="020F0502020204030204" pitchFamily="34" charset="0"/>
                <a:cs typeface="Calibri"/>
              </a:rPr>
              <a:t>t,</a:t>
            </a:r>
            <a:r>
              <a:rPr sz="2400" spc="1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50" dirty="0">
                <a:latin typeface="Calibri" panose="020F0502020204030204" pitchFamily="34" charset="0"/>
                <a:cs typeface="Calibri"/>
              </a:rPr>
              <a:t>W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st</a:t>
            </a:r>
            <a:r>
              <a:rPr sz="2400" dirty="0">
                <a:latin typeface="Calibri" panose="020F0502020204030204" pitchFamily="34" charset="0"/>
                <a:cs typeface="Calibri"/>
              </a:rPr>
              <a:t>ern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u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r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op</a:t>
            </a:r>
            <a:r>
              <a:rPr sz="2400" dirty="0">
                <a:latin typeface="Calibri" panose="020F0502020204030204" pitchFamily="34" charset="0"/>
                <a:cs typeface="Calibri"/>
              </a:rPr>
              <a:t>e as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a</a:t>
            </a:r>
            <a:r>
              <a:rPr sz="2400" spc="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whole</a:t>
            </a:r>
            <a:r>
              <a:rPr sz="2400" spc="-2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h</a:t>
            </a:r>
            <a:r>
              <a:rPr sz="2400" dirty="0">
                <a:latin typeface="Calibri" panose="020F0502020204030204" pitchFamily="34" charset="0"/>
                <a:cs typeface="Calibri"/>
              </a:rPr>
              <a:t>as</a:t>
            </a:r>
            <a:r>
              <a:rPr sz="2400" spc="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a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 sl</a:t>
            </a:r>
            <a:r>
              <a:rPr sz="2400" spc="5" dirty="0">
                <a:latin typeface="Calibri" panose="020F0502020204030204" pitchFamily="34" charset="0"/>
                <a:cs typeface="Calibri"/>
              </a:rPr>
              <a:t>i</a:t>
            </a:r>
            <a:r>
              <a:rPr sz="2400" dirty="0">
                <a:latin typeface="Calibri" panose="020F0502020204030204" pitchFamily="34" charset="0"/>
                <a:cs typeface="Calibri"/>
              </a:rPr>
              <a:t>g</a:t>
            </a:r>
            <a:r>
              <a:rPr sz="2400" spc="-20" dirty="0">
                <a:latin typeface="Calibri" panose="020F0502020204030204" pitchFamily="34" charset="0"/>
                <a:cs typeface="Calibri"/>
              </a:rPr>
              <a:t>h</a:t>
            </a:r>
            <a:r>
              <a:rPr sz="2400" dirty="0">
                <a:latin typeface="Calibri" panose="020F0502020204030204" pitchFamily="34" charset="0"/>
                <a:cs typeface="Calibri"/>
              </a:rPr>
              <a:t>tly lo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w</a:t>
            </a:r>
            <a:r>
              <a:rPr sz="2400" dirty="0">
                <a:latin typeface="Calibri" panose="020F0502020204030204" pitchFamily="34" charset="0"/>
                <a:cs typeface="Calibri"/>
              </a:rPr>
              <a:t>er</a:t>
            </a:r>
            <a:r>
              <a:rPr sz="2400" spc="-4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d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ev</a:t>
            </a:r>
            <a:r>
              <a:rPr sz="2400" dirty="0">
                <a:latin typeface="Calibri" panose="020F0502020204030204" pitchFamily="34" charset="0"/>
                <a:cs typeface="Calibri"/>
              </a:rPr>
              <a:t>elop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m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>
                <a:latin typeface="Calibri" panose="020F0502020204030204" pitchFamily="34" charset="0"/>
                <a:cs typeface="Calibri"/>
              </a:rPr>
              <a:t>t</a:t>
            </a:r>
            <a:r>
              <a:rPr sz="2400" spc="2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l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ev</a:t>
            </a:r>
            <a:r>
              <a:rPr sz="2400" dirty="0">
                <a:latin typeface="Calibri" panose="020F0502020204030204" pitchFamily="34" charset="0"/>
                <a:cs typeface="Calibri"/>
              </a:rPr>
              <a:t>el t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h</a:t>
            </a:r>
            <a:r>
              <a:rPr sz="2400" dirty="0">
                <a:latin typeface="Calibri" panose="020F0502020204030204" pitchFamily="34" charset="0"/>
                <a:cs typeface="Calibri"/>
              </a:rPr>
              <a:t>an</a:t>
            </a:r>
            <a:r>
              <a:rPr sz="2400" spc="1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Angl</a:t>
            </a:r>
            <a:r>
              <a:rPr sz="2400" spc="10" dirty="0" smtClean="0">
                <a:latin typeface="Calibri" panose="020F0502020204030204" pitchFamily="34" charset="0"/>
                <a:cs typeface="Calibri"/>
              </a:rPr>
              <a:t>o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-Am</a:t>
            </a:r>
            <a:r>
              <a:rPr sz="2400" spc="-10" dirty="0" smtClean="0">
                <a:latin typeface="Calibri" panose="020F0502020204030204" pitchFamily="34" charset="0"/>
                <a:cs typeface="Calibri"/>
              </a:rPr>
              <a:t>e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ri</a:t>
            </a:r>
            <a:r>
              <a:rPr sz="2400" spc="-15" dirty="0" smtClean="0">
                <a:latin typeface="Calibri" panose="020F0502020204030204" pitchFamily="34" charset="0"/>
                <a:cs typeface="Calibri"/>
              </a:rPr>
              <a:t>c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a.</a:t>
            </a:r>
            <a:endParaRPr lang="en-US" sz="2400" dirty="0" smtClean="0">
              <a:latin typeface="Calibri" panose="020F0502020204030204" pitchFamily="34" charset="0"/>
              <a:cs typeface="Calibri"/>
            </a:endParaRPr>
          </a:p>
          <a:p>
            <a:pPr marL="355600" marR="216535" indent="-342900">
              <a:lnSpc>
                <a:spcPct val="8010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120" dirty="0" smtClean="0">
                <a:latin typeface="Calibri" panose="020F0502020204030204" pitchFamily="34" charset="0"/>
                <a:cs typeface="Calibri"/>
              </a:rPr>
              <a:t>T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o</a:t>
            </a:r>
            <a:r>
              <a:rPr sz="2400" spc="-25" dirty="0" smtClean="0">
                <a:latin typeface="Calibri" panose="020F0502020204030204" pitchFamily="34" charset="0"/>
                <a:cs typeface="Calibri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m</a:t>
            </a:r>
            <a:r>
              <a:rPr sz="2400" dirty="0">
                <a:latin typeface="Calibri" panose="020F0502020204030204" pitchFamily="34" charset="0"/>
                <a:cs typeface="Calibri"/>
              </a:rPr>
              <a:t>ai</a:t>
            </a:r>
            <a:r>
              <a:rPr sz="2400" spc="-20" dirty="0">
                <a:latin typeface="Calibri" panose="020F0502020204030204" pitchFamily="34" charset="0"/>
                <a:cs typeface="Calibri"/>
              </a:rPr>
              <a:t>n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t</a:t>
            </a:r>
            <a:r>
              <a:rPr sz="2400" dirty="0">
                <a:latin typeface="Calibri" panose="020F0502020204030204" pitchFamily="34" charset="0"/>
                <a:cs typeface="Calibri"/>
              </a:rPr>
              <a:t>ain</a:t>
            </a:r>
            <a:r>
              <a:rPr sz="2400" spc="1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its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h</a:t>
            </a:r>
            <a:r>
              <a:rPr sz="2400" dirty="0">
                <a:latin typeface="Calibri" panose="020F0502020204030204" pitchFamily="34" charset="0"/>
                <a:cs typeface="Calibri"/>
              </a:rPr>
              <a:t>igh</a:t>
            </a:r>
            <a:r>
              <a:rPr sz="2400" spc="1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l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ev</a:t>
            </a:r>
            <a:r>
              <a:rPr sz="2400" dirty="0">
                <a:latin typeface="Calibri" panose="020F0502020204030204" pitchFamily="34" charset="0"/>
                <a:cs typeface="Calibri"/>
              </a:rPr>
              <a:t>el 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</a:t>
            </a:r>
            <a:r>
              <a:rPr sz="2400" dirty="0">
                <a:latin typeface="Calibri" panose="020F0502020204030204" pitchFamily="34" charset="0"/>
                <a:cs typeface="Calibri"/>
              </a:rPr>
              <a:t>f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 d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ev</a:t>
            </a:r>
            <a:r>
              <a:rPr sz="2400" dirty="0">
                <a:latin typeface="Calibri" panose="020F0502020204030204" pitchFamily="34" charset="0"/>
                <a:cs typeface="Calibri"/>
              </a:rPr>
              <a:t>elop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m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>
                <a:latin typeface="Calibri" panose="020F0502020204030204" pitchFamily="34" charset="0"/>
                <a:cs typeface="Calibri"/>
              </a:rPr>
              <a:t>t,</a:t>
            </a:r>
            <a:r>
              <a:rPr sz="2400" spc="2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50" dirty="0">
                <a:latin typeface="Calibri" panose="020F0502020204030204" pitchFamily="34" charset="0"/>
                <a:cs typeface="Calibri"/>
              </a:rPr>
              <a:t>W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st</a:t>
            </a:r>
            <a:r>
              <a:rPr sz="2400" dirty="0">
                <a:latin typeface="Calibri" panose="020F0502020204030204" pitchFamily="34" charset="0"/>
                <a:cs typeface="Calibri"/>
              </a:rPr>
              <a:t>ern 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u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r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op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 mus</a:t>
            </a:r>
            <a:r>
              <a:rPr sz="2400" dirty="0">
                <a:latin typeface="Calibri" panose="020F0502020204030204" pitchFamily="34" charset="0"/>
                <a:cs typeface="Calibri"/>
              </a:rPr>
              <a:t>t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i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m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p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</a:t>
            </a:r>
            <a:r>
              <a:rPr sz="2400" dirty="0">
                <a:latin typeface="Calibri" panose="020F0502020204030204" pitchFamily="34" charset="0"/>
                <a:cs typeface="Calibri"/>
              </a:rPr>
              <a:t>rt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20" dirty="0" smtClean="0">
                <a:latin typeface="Calibri" panose="020F0502020204030204" pitchFamily="34" charset="0"/>
                <a:cs typeface="Calibri"/>
              </a:rPr>
              <a:t>f</a:t>
            </a:r>
            <a:r>
              <a:rPr sz="2400" spc="-5" dirty="0" smtClean="0">
                <a:latin typeface="Calibri" panose="020F0502020204030204" pitchFamily="34" charset="0"/>
                <a:cs typeface="Calibri"/>
              </a:rPr>
              <a:t>o</a:t>
            </a:r>
            <a:r>
              <a:rPr sz="2400" spc="5" dirty="0" smtClean="0">
                <a:latin typeface="Calibri" panose="020F0502020204030204" pitchFamily="34" charset="0"/>
                <a:cs typeface="Calibri"/>
              </a:rPr>
              <a:t>o</a:t>
            </a:r>
            <a:r>
              <a:rPr sz="2400" spc="-10" dirty="0" smtClean="0">
                <a:latin typeface="Calibri" panose="020F0502020204030204" pitchFamily="34" charset="0"/>
                <a:cs typeface="Calibri"/>
              </a:rPr>
              <a:t>d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,</a:t>
            </a:r>
            <a:r>
              <a:rPr lang="en-US" sz="2400" spc="-2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e</a:t>
            </a:r>
            <a:r>
              <a:rPr sz="2400" spc="-10" dirty="0" smtClean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e</a:t>
            </a:r>
            <a:r>
              <a:rPr sz="2400" spc="-25" dirty="0" smtClean="0">
                <a:latin typeface="Calibri" panose="020F0502020204030204" pitchFamily="34" charset="0"/>
                <a:cs typeface="Calibri"/>
              </a:rPr>
              <a:t>r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g</a:t>
            </a:r>
            <a:r>
              <a:rPr sz="2400" spc="-100" dirty="0" smtClean="0">
                <a:latin typeface="Calibri" panose="020F0502020204030204" pitchFamily="34" charset="0"/>
                <a:cs typeface="Calibri"/>
              </a:rPr>
              <a:t>y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,</a:t>
            </a:r>
            <a:r>
              <a:rPr lang="en-US" sz="2400" dirty="0" smtClean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and</a:t>
            </a:r>
            <a:r>
              <a:rPr sz="2400" spc="-5" dirty="0" smtClean="0">
                <a:latin typeface="Calibri" panose="020F0502020204030204" pitchFamily="34" charset="0"/>
                <a:cs typeface="Calibri"/>
              </a:rPr>
              <a:t> </a:t>
            </a:r>
            <a:r>
              <a:rPr sz="2400" spc="-10" dirty="0" smtClean="0">
                <a:latin typeface="Calibri" panose="020F0502020204030204" pitchFamily="34" charset="0"/>
                <a:cs typeface="Calibri"/>
              </a:rPr>
              <a:t>m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in</a:t>
            </a:r>
            <a:r>
              <a:rPr sz="2400" spc="-10" dirty="0" smtClean="0">
                <a:latin typeface="Calibri" panose="020F0502020204030204" pitchFamily="34" charset="0"/>
                <a:cs typeface="Calibri"/>
              </a:rPr>
              <a:t>e</a:t>
            </a:r>
            <a:r>
              <a:rPr sz="2400" spc="-25" dirty="0" smtClean="0">
                <a:latin typeface="Calibri" panose="020F0502020204030204" pitchFamily="34" charset="0"/>
                <a:cs typeface="Calibri"/>
              </a:rPr>
              <a:t>r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als.</a:t>
            </a:r>
            <a:r>
              <a:rPr lang="en-US" sz="2400" dirty="0" smtClean="0">
                <a:latin typeface="Calibri" panose="020F0502020204030204" pitchFamily="34" charset="0"/>
                <a:cs typeface="Calibri"/>
              </a:rPr>
              <a:t> </a:t>
            </a:r>
          </a:p>
          <a:p>
            <a:pPr marL="355600" marR="216535" indent="-342900">
              <a:lnSpc>
                <a:spcPct val="8010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5" dirty="0" smtClean="0">
                <a:latin typeface="Calibri" panose="020F0502020204030204" pitchFamily="34" charset="0"/>
                <a:cs typeface="Calibri"/>
              </a:rPr>
              <a:t>Co</a:t>
            </a:r>
            <a:r>
              <a:rPr sz="2400" spc="5" dirty="0" smtClean="0">
                <a:latin typeface="Calibri" panose="020F0502020204030204" pitchFamily="34" charset="0"/>
                <a:cs typeface="Calibri"/>
              </a:rPr>
              <a:t>l</a:t>
            </a:r>
            <a:r>
              <a:rPr sz="2400" spc="-5" dirty="0" smtClean="0">
                <a:latin typeface="Calibri" panose="020F0502020204030204" pitchFamily="34" charset="0"/>
                <a:cs typeface="Calibri"/>
              </a:rPr>
              <a:t>onie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s</a:t>
            </a:r>
            <a:r>
              <a:rPr sz="2400" spc="-15" dirty="0" smtClean="0">
                <a:latin typeface="Calibri" panose="020F0502020204030204" pitchFamily="34" charset="0"/>
                <a:cs typeface="Calibri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</a:t>
            </a:r>
            <a:r>
              <a:rPr sz="2400" dirty="0">
                <a:latin typeface="Calibri" panose="020F0502020204030204" pitchFamily="34" charset="0"/>
                <a:cs typeface="Calibri"/>
              </a:rPr>
              <a:t>n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ev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10" dirty="0">
                <a:latin typeface="Calibri" panose="020F0502020204030204" pitchFamily="34" charset="0"/>
                <a:cs typeface="Calibri"/>
              </a:rPr>
              <a:t>r</a:t>
            </a:r>
            <a:r>
              <a:rPr sz="2400" dirty="0">
                <a:latin typeface="Calibri" panose="020F0502020204030204" pitchFamily="34" charset="0"/>
                <a:cs typeface="Calibri"/>
              </a:rPr>
              <a:t>y</a:t>
            </a:r>
            <a:r>
              <a:rPr sz="2400" spc="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20" dirty="0" smtClean="0">
                <a:latin typeface="Calibri" panose="020F0502020204030204" pitchFamily="34" charset="0"/>
                <a:cs typeface="Calibri"/>
              </a:rPr>
              <a:t>c</a:t>
            </a:r>
            <a:r>
              <a:rPr sz="2400" spc="-5" dirty="0" smtClean="0">
                <a:latin typeface="Calibri" panose="020F0502020204030204" pitchFamily="34" charset="0"/>
                <a:cs typeface="Calibri"/>
              </a:rPr>
              <a:t>o</a:t>
            </a:r>
            <a:r>
              <a:rPr sz="2400" spc="-15" dirty="0" smtClean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ti</a:t>
            </a:r>
            <a:r>
              <a:rPr sz="2400" spc="-10" dirty="0" smtClean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e</a:t>
            </a:r>
            <a:r>
              <a:rPr sz="2400" spc="-25" dirty="0" smtClean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t</a:t>
            </a:r>
            <a:r>
              <a:rPr lang="en-US" sz="2400" dirty="0" smtClean="0">
                <a:latin typeface="Calibri" panose="020F0502020204030204" pitchFamily="34" charset="0"/>
                <a:cs typeface="Calibri"/>
              </a:rPr>
              <a:t> </a:t>
            </a:r>
            <a:r>
              <a:rPr sz="2400" spc="-5" dirty="0" smtClean="0">
                <a:latin typeface="Calibri" panose="020F0502020204030204" pitchFamily="34" charset="0"/>
                <a:cs typeface="Calibri"/>
              </a:rPr>
              <a:t>su</a:t>
            </a:r>
            <a:r>
              <a:rPr sz="2400" spc="-10" dirty="0" smtClean="0">
                <a:latin typeface="Calibri" panose="020F0502020204030204" pitchFamily="34" charset="0"/>
                <a:cs typeface="Calibri"/>
              </a:rPr>
              <a:t>pp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lied</a:t>
            </a:r>
            <a:r>
              <a:rPr sz="2400" spc="10" dirty="0" smtClean="0">
                <a:latin typeface="Calibri" panose="020F0502020204030204" pitchFamily="34" charset="0"/>
                <a:cs typeface="Calibri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m</a:t>
            </a:r>
            <a:r>
              <a:rPr sz="2400" dirty="0">
                <a:latin typeface="Calibri" panose="020F0502020204030204" pitchFamily="34" charset="0"/>
                <a:cs typeface="Calibri"/>
              </a:rPr>
              <a:t>a</a:t>
            </a:r>
            <a:r>
              <a:rPr sz="2400" spc="-30" dirty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>
                <a:latin typeface="Calibri" panose="020F0502020204030204" pitchFamily="34" charset="0"/>
                <a:cs typeface="Calibri"/>
              </a:rPr>
              <a:t>y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r</a:t>
            </a:r>
            <a:r>
              <a:rPr sz="2400" dirty="0">
                <a:latin typeface="Calibri" panose="020F0502020204030204" pitchFamily="34" charset="0"/>
                <a:cs typeface="Calibri"/>
              </a:rPr>
              <a:t>esou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r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c</a:t>
            </a:r>
            <a:r>
              <a:rPr sz="2400" dirty="0">
                <a:latin typeface="Calibri" panose="020F0502020204030204" pitchFamily="34" charset="0"/>
                <a:cs typeface="Calibri"/>
              </a:rPr>
              <a:t>es 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ed</a:t>
            </a:r>
            <a:r>
              <a:rPr sz="2400" dirty="0">
                <a:latin typeface="Calibri" panose="020F0502020204030204" pitchFamily="34" charset="0"/>
                <a:cs typeface="Calibri"/>
              </a:rPr>
              <a:t>ed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t</a:t>
            </a:r>
            <a:r>
              <a:rPr sz="2400" dirty="0">
                <a:latin typeface="Calibri" panose="020F0502020204030204" pitchFamily="34" charset="0"/>
                <a:cs typeface="Calibri"/>
              </a:rPr>
              <a:t>o 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f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os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t</a:t>
            </a:r>
            <a:r>
              <a:rPr sz="2400" dirty="0">
                <a:latin typeface="Calibri" panose="020F0502020204030204" pitchFamily="34" charset="0"/>
                <a:cs typeface="Calibri"/>
              </a:rPr>
              <a:t>er</a:t>
            </a:r>
            <a:r>
              <a:rPr sz="2400" spc="-2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u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r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opea</a:t>
            </a:r>
            <a:r>
              <a:rPr sz="2400" dirty="0">
                <a:latin typeface="Calibri" panose="020F0502020204030204" pitchFamily="34" charset="0"/>
                <a:cs typeface="Calibri"/>
              </a:rPr>
              <a:t>n e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c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onomi</a:t>
            </a:r>
            <a:r>
              <a:rPr sz="2400" dirty="0">
                <a:latin typeface="Calibri" panose="020F0502020204030204" pitchFamily="34" charset="0"/>
                <a:cs typeface="Calibri"/>
              </a:rPr>
              <a:t>c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10" dirty="0" smtClean="0">
                <a:latin typeface="Calibri" panose="020F0502020204030204" pitchFamily="34" charset="0"/>
                <a:cs typeface="Calibri"/>
              </a:rPr>
              <a:t>d</a:t>
            </a:r>
            <a:r>
              <a:rPr sz="2400" spc="-15" dirty="0" smtClean="0">
                <a:latin typeface="Calibri" panose="020F0502020204030204" pitchFamily="34" charset="0"/>
                <a:cs typeface="Calibri"/>
              </a:rPr>
              <a:t>ev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elop</a:t>
            </a:r>
            <a:r>
              <a:rPr sz="2400" spc="-15" dirty="0" smtClean="0">
                <a:latin typeface="Calibri" panose="020F0502020204030204" pitchFamily="34" charset="0"/>
                <a:cs typeface="Calibri"/>
              </a:rPr>
              <a:t>m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e</a:t>
            </a:r>
            <a:r>
              <a:rPr sz="2400" spc="-25" dirty="0" smtClean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t.</a:t>
            </a:r>
            <a:endParaRPr lang="en-US" sz="2400" dirty="0" smtClean="0">
              <a:latin typeface="Calibri" panose="020F0502020204030204" pitchFamily="34" charset="0"/>
              <a:cs typeface="Calibri"/>
            </a:endParaRPr>
          </a:p>
          <a:p>
            <a:pPr marL="355600" marR="216535" indent="-342900">
              <a:lnSpc>
                <a:spcPct val="8010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10" dirty="0" smtClean="0">
                <a:latin typeface="Calibri" panose="020F0502020204030204" pitchFamily="34" charset="0"/>
                <a:cs typeface="Calibri"/>
              </a:rPr>
              <a:t>C</a:t>
            </a:r>
            <a:r>
              <a:rPr sz="2400" spc="-5" dirty="0" smtClean="0">
                <a:latin typeface="Calibri" panose="020F0502020204030204" pitchFamily="34" charset="0"/>
                <a:cs typeface="Calibri"/>
              </a:rPr>
              <a:t>ol</a:t>
            </a:r>
            <a:r>
              <a:rPr sz="2400" spc="5" dirty="0" smtClean="0">
                <a:latin typeface="Calibri" panose="020F0502020204030204" pitchFamily="34" charset="0"/>
                <a:cs typeface="Calibri"/>
              </a:rPr>
              <a:t>o</a:t>
            </a:r>
            <a:r>
              <a:rPr sz="2400" spc="-10" dirty="0" smtClean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i</a:t>
            </a:r>
            <a:r>
              <a:rPr sz="2400" spc="-30" dirty="0" smtClean="0">
                <a:latin typeface="Calibri" panose="020F0502020204030204" pitchFamily="34" charset="0"/>
                <a:cs typeface="Calibri"/>
              </a:rPr>
              <a:t>z</a:t>
            </a:r>
            <a:r>
              <a:rPr sz="2400" spc="-15" dirty="0" smtClean="0">
                <a:latin typeface="Calibri" panose="020F0502020204030204" pitchFamily="34" charset="0"/>
                <a:cs typeface="Calibri"/>
              </a:rPr>
              <a:t>a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tion</a:t>
            </a:r>
            <a:r>
              <a:rPr sz="2400" spc="-15" dirty="0" smtClean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also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d</a:t>
            </a:r>
            <a:r>
              <a:rPr sz="2400" dirty="0">
                <a:latin typeface="Calibri" panose="020F0502020204030204" pitchFamily="34" charset="0"/>
                <a:cs typeface="Calibri"/>
              </a:rPr>
              <a:t>i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f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fus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dirty="0">
                <a:latin typeface="Calibri" panose="020F0502020204030204" pitchFamily="34" charset="0"/>
                <a:cs typeface="Calibri"/>
              </a:rPr>
              <a:t>d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55" dirty="0" smtClean="0">
                <a:latin typeface="Calibri" panose="020F0502020204030204" pitchFamily="34" charset="0"/>
                <a:cs typeface="Calibri"/>
              </a:rPr>
              <a:t>W</a:t>
            </a:r>
            <a:r>
              <a:rPr sz="2400" spc="-5" dirty="0" smtClean="0">
                <a:latin typeface="Calibri" panose="020F0502020204030204" pitchFamily="34" charset="0"/>
                <a:cs typeface="Calibri"/>
              </a:rPr>
              <a:t>e</a:t>
            </a:r>
            <a:r>
              <a:rPr sz="2400" spc="-10" dirty="0" smtClean="0">
                <a:latin typeface="Calibri" panose="020F0502020204030204" pitchFamily="34" charset="0"/>
                <a:cs typeface="Calibri"/>
              </a:rPr>
              <a:t>s</a:t>
            </a:r>
            <a:r>
              <a:rPr sz="2400" spc="-20" dirty="0" smtClean="0">
                <a:latin typeface="Calibri" panose="020F0502020204030204" pitchFamily="34" charset="0"/>
                <a:cs typeface="Calibri"/>
              </a:rPr>
              <a:t>t</a:t>
            </a:r>
            <a:r>
              <a:rPr sz="2400" spc="-5" dirty="0" smtClean="0">
                <a:latin typeface="Calibri" panose="020F0502020204030204" pitchFamily="34" charset="0"/>
                <a:cs typeface="Calibri"/>
              </a:rPr>
              <a:t>e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rn</a:t>
            </a:r>
            <a:r>
              <a:rPr lang="en-US" sz="2400" spc="-1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5" dirty="0" smtClean="0">
                <a:latin typeface="Calibri" panose="020F0502020204030204" pitchFamily="34" charset="0"/>
                <a:cs typeface="Calibri"/>
              </a:rPr>
              <a:t>E</a:t>
            </a:r>
            <a:r>
              <a:rPr sz="2400" spc="-10" dirty="0" smtClean="0">
                <a:latin typeface="Calibri" panose="020F0502020204030204" pitchFamily="34" charset="0"/>
                <a:cs typeface="Calibri"/>
              </a:rPr>
              <a:t>u</a:t>
            </a:r>
            <a:r>
              <a:rPr sz="2400" spc="-25" dirty="0" smtClean="0">
                <a:latin typeface="Calibri" panose="020F0502020204030204" pitchFamily="34" charset="0"/>
                <a:cs typeface="Calibri"/>
              </a:rPr>
              <a:t>r</a:t>
            </a:r>
            <a:r>
              <a:rPr sz="2400" spc="-5" dirty="0" smtClean="0">
                <a:latin typeface="Calibri" panose="020F0502020204030204" pitchFamily="34" charset="0"/>
                <a:cs typeface="Calibri"/>
              </a:rPr>
              <a:t>op</a:t>
            </a:r>
            <a:r>
              <a:rPr sz="2400" spc="-10" dirty="0" smtClean="0">
                <a:latin typeface="Calibri" panose="020F0502020204030204" pitchFamily="34" charset="0"/>
                <a:cs typeface="Calibri"/>
              </a:rPr>
              <a:t>e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an</a:t>
            </a:r>
            <a:r>
              <a:rPr sz="2400" spc="5" dirty="0" smtClean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la</a:t>
            </a:r>
            <a:r>
              <a:rPr sz="2400" spc="-10" dirty="0" smtClean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g</a:t>
            </a:r>
            <a:r>
              <a:rPr sz="2400" spc="-10" dirty="0" smtClean="0">
                <a:latin typeface="Calibri" panose="020F0502020204030204" pitchFamily="34" charset="0"/>
                <a:cs typeface="Calibri"/>
              </a:rPr>
              <a:t>u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a</a:t>
            </a:r>
            <a:r>
              <a:rPr sz="2400" spc="-15" dirty="0" smtClean="0">
                <a:latin typeface="Calibri" panose="020F0502020204030204" pitchFamily="34" charset="0"/>
                <a:cs typeface="Calibri"/>
              </a:rPr>
              <a:t>g</a:t>
            </a:r>
            <a:r>
              <a:rPr sz="2400" spc="-5" dirty="0" smtClean="0">
                <a:latin typeface="Calibri" panose="020F0502020204030204" pitchFamily="34" charset="0"/>
                <a:cs typeface="Calibri"/>
              </a:rPr>
              <a:t>es,</a:t>
            </a:r>
            <a:r>
              <a:rPr lang="en-US" sz="240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25" dirty="0" smtClean="0">
                <a:latin typeface="Calibri" panose="020F0502020204030204" pitchFamily="34" charset="0"/>
                <a:cs typeface="Calibri"/>
              </a:rPr>
              <a:t>r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eligions</a:t>
            </a:r>
            <a:r>
              <a:rPr sz="2400" dirty="0">
                <a:latin typeface="Calibri" panose="020F0502020204030204" pitchFamily="34" charset="0"/>
                <a:cs typeface="Calibri"/>
              </a:rPr>
              <a:t>,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a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>
                <a:latin typeface="Calibri" panose="020F0502020204030204" pitchFamily="34" charset="0"/>
                <a:cs typeface="Calibri"/>
              </a:rPr>
              <a:t>d 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s</a:t>
            </a:r>
            <a:r>
              <a:rPr sz="2400" spc="5" dirty="0">
                <a:latin typeface="Calibri" panose="020F0502020204030204" pitchFamily="34" charset="0"/>
                <a:cs typeface="Calibri"/>
              </a:rPr>
              <a:t>o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c</a:t>
            </a:r>
            <a:r>
              <a:rPr sz="2400" dirty="0">
                <a:latin typeface="Calibri" panose="020F0502020204030204" pitchFamily="34" charset="0"/>
                <a:cs typeface="Calibri"/>
              </a:rPr>
              <a:t>ial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cus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t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om</a:t>
            </a:r>
            <a:r>
              <a:rPr sz="2400" dirty="0">
                <a:latin typeface="Calibri" panose="020F0502020204030204" pitchFamily="34" charset="0"/>
                <a:cs typeface="Calibri"/>
              </a:rPr>
              <a:t>s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10" dirty="0" smtClean="0">
                <a:latin typeface="Calibri" panose="020F0502020204030204" pitchFamily="34" charset="0"/>
                <a:cs typeface="Calibri"/>
              </a:rPr>
              <a:t>w</a:t>
            </a:r>
            <a:r>
              <a:rPr sz="2400" spc="-5" dirty="0" smtClean="0">
                <a:latin typeface="Calibri" panose="020F0502020204030204" pitchFamily="34" charset="0"/>
                <a:cs typeface="Calibri"/>
              </a:rPr>
              <a:t>o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rldwid</a:t>
            </a:r>
            <a:r>
              <a:rPr sz="2400" spc="-10" dirty="0" smtClean="0">
                <a:latin typeface="Calibri" panose="020F0502020204030204" pitchFamily="34" charset="0"/>
                <a:cs typeface="Calibri"/>
              </a:rPr>
              <a:t>e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.</a:t>
            </a:r>
            <a:endParaRPr lang="en-US" sz="2400" dirty="0" smtClean="0">
              <a:latin typeface="Calibri" panose="020F0502020204030204" pitchFamily="34" charset="0"/>
              <a:cs typeface="Calibri"/>
            </a:endParaRPr>
          </a:p>
          <a:p>
            <a:pPr marL="355600" marR="216535" indent="-342900">
              <a:lnSpc>
                <a:spcPct val="8010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5" dirty="0" smtClean="0">
                <a:latin typeface="Calibri" panose="020F0502020204030204" pitchFamily="34" charset="0"/>
                <a:cs typeface="Calibri"/>
              </a:rPr>
              <a:t>N</a:t>
            </a:r>
            <a:r>
              <a:rPr sz="2400" spc="-5" dirty="0" smtClean="0">
                <a:latin typeface="Calibri" panose="020F0502020204030204" pitchFamily="34" charset="0"/>
                <a:cs typeface="Calibri"/>
              </a:rPr>
              <a:t>o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w</a:t>
            </a:r>
            <a:r>
              <a:rPr sz="2400" spc="-50" dirty="0" smtClean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t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h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a</a:t>
            </a:r>
            <a:r>
              <a:rPr sz="2400" dirty="0">
                <a:latin typeface="Calibri" panose="020F0502020204030204" pitchFamily="34" charset="0"/>
                <a:cs typeface="Calibri"/>
              </a:rPr>
              <a:t>t</a:t>
            </a:r>
            <a:r>
              <a:rPr sz="2400" spc="1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m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os</a:t>
            </a:r>
            <a:r>
              <a:rPr sz="2400" dirty="0">
                <a:latin typeface="Calibri" panose="020F0502020204030204" pitchFamily="34" charset="0"/>
                <a:cs typeface="Calibri"/>
              </a:rPr>
              <a:t>t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/>
              </a:rPr>
              <a:t>c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</a:t>
            </a:r>
            <a:r>
              <a:rPr sz="2400" spc="5" dirty="0">
                <a:latin typeface="Calibri" panose="020F0502020204030204" pitchFamily="34" charset="0"/>
                <a:cs typeface="Calibri"/>
              </a:rPr>
              <a:t>l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onie</a:t>
            </a:r>
            <a:r>
              <a:rPr sz="2400" dirty="0">
                <a:latin typeface="Calibri" panose="020F0502020204030204" pitchFamily="34" charset="0"/>
                <a:cs typeface="Calibri"/>
              </a:rPr>
              <a:t>s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h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a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v</a:t>
            </a:r>
            <a:r>
              <a:rPr sz="2400" dirty="0">
                <a:latin typeface="Calibri" panose="020F0502020204030204" pitchFamily="34" charset="0"/>
                <a:cs typeface="Calibri"/>
              </a:rPr>
              <a:t>e 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be</a:t>
            </a:r>
            <a:r>
              <a:rPr sz="2400" dirty="0">
                <a:latin typeface="Calibri" panose="020F0502020204030204" pitchFamily="34" charset="0"/>
                <a:cs typeface="Calibri"/>
              </a:rPr>
              <a:t>en</a:t>
            </a:r>
            <a:r>
              <a:rPr sz="2400" spc="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g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r</a:t>
            </a:r>
            <a:r>
              <a:rPr sz="2400" dirty="0">
                <a:latin typeface="Calibri" panose="020F0502020204030204" pitchFamily="34" charset="0"/>
                <a:cs typeface="Calibri"/>
              </a:rPr>
              <a:t>a</a:t>
            </a:r>
            <a:r>
              <a:rPr sz="2400" spc="-20" dirty="0">
                <a:latin typeface="Calibri" panose="020F0502020204030204" pitchFamily="34" charset="0"/>
                <a:cs typeface="Calibri"/>
              </a:rPr>
              <a:t>n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t</a:t>
            </a:r>
            <a:r>
              <a:rPr sz="2400" dirty="0">
                <a:latin typeface="Calibri" panose="020F0502020204030204" pitchFamily="34" charset="0"/>
                <a:cs typeface="Calibri"/>
              </a:rPr>
              <a:t>ed in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d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p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nd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nc</a:t>
            </a:r>
            <a:r>
              <a:rPr sz="2400" dirty="0">
                <a:latin typeface="Calibri" panose="020F0502020204030204" pitchFamily="34" charset="0"/>
                <a:cs typeface="Calibri"/>
              </a:rPr>
              <a:t>e,</a:t>
            </a:r>
            <a:r>
              <a:rPr sz="2400" spc="2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50" dirty="0">
                <a:latin typeface="Calibri" panose="020F0502020204030204" pitchFamily="34" charset="0"/>
                <a:cs typeface="Calibri"/>
              </a:rPr>
              <a:t>W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st</a:t>
            </a:r>
            <a:r>
              <a:rPr sz="2400" dirty="0">
                <a:latin typeface="Calibri" panose="020F0502020204030204" pitchFamily="34" charset="0"/>
                <a:cs typeface="Calibri"/>
              </a:rPr>
              <a:t>ern 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u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r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opea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>
                <a:latin typeface="Calibri" panose="020F0502020204030204" pitchFamily="34" charset="0"/>
                <a:cs typeface="Calibri"/>
              </a:rPr>
              <a:t>s</a:t>
            </a:r>
            <a:r>
              <a:rPr sz="2400" spc="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mus</a:t>
            </a:r>
            <a:r>
              <a:rPr sz="2400" dirty="0">
                <a:latin typeface="Calibri" panose="020F0502020204030204" pitchFamily="34" charset="0"/>
                <a:cs typeface="Calibri"/>
              </a:rPr>
              <a:t>t 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bu</a:t>
            </a:r>
            <a:r>
              <a:rPr sz="2400" dirty="0">
                <a:latin typeface="Calibri" panose="020F0502020204030204" pitchFamily="34" charset="0"/>
                <a:cs typeface="Calibri"/>
              </a:rPr>
              <a:t>y</a:t>
            </a:r>
            <a:r>
              <a:rPr sz="2400" spc="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r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a</a:t>
            </a:r>
            <a:r>
              <a:rPr sz="2400" dirty="0">
                <a:latin typeface="Calibri" panose="020F0502020204030204" pitchFamily="34" charset="0"/>
                <a:cs typeface="Calibri"/>
              </a:rPr>
              <a:t>w 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m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at</a:t>
            </a:r>
            <a:r>
              <a:rPr sz="2400" dirty="0">
                <a:latin typeface="Calibri" panose="020F0502020204030204" pitchFamily="34" charset="0"/>
                <a:cs typeface="Calibri"/>
              </a:rPr>
              <a:t>erials</a:t>
            </a:r>
            <a:r>
              <a:rPr sz="2400" spc="-2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f</a:t>
            </a:r>
            <a:r>
              <a:rPr sz="2400" spc="-20" dirty="0">
                <a:latin typeface="Calibri" panose="020F0502020204030204" pitchFamily="34" charset="0"/>
                <a:cs typeface="Calibri"/>
              </a:rPr>
              <a:t>r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</a:t>
            </a:r>
            <a:r>
              <a:rPr sz="2400" dirty="0">
                <a:latin typeface="Calibri" panose="020F0502020204030204" pitchFamily="34" charset="0"/>
                <a:cs typeface="Calibri"/>
              </a:rPr>
              <a:t>m</a:t>
            </a:r>
            <a:r>
              <a:rPr sz="2400" spc="-2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oth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dirty="0">
                <a:latin typeface="Calibri" panose="020F0502020204030204" pitchFamily="34" charset="0"/>
                <a:cs typeface="Calibri"/>
              </a:rPr>
              <a:t>r 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c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ou</a:t>
            </a:r>
            <a:r>
              <a:rPr sz="2400" spc="-20" dirty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>
                <a:latin typeface="Calibri" panose="020F0502020204030204" pitchFamily="34" charset="0"/>
                <a:cs typeface="Calibri"/>
              </a:rPr>
              <a:t>tries.</a:t>
            </a:r>
          </a:p>
          <a:p>
            <a:pPr marL="355600" indent="-342900">
              <a:lnSpc>
                <a:spcPts val="1510"/>
              </a:lnSpc>
              <a:spcBef>
                <a:spcPts val="1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120" dirty="0">
                <a:latin typeface="Calibri" panose="020F0502020204030204" pitchFamily="34" charset="0"/>
                <a:cs typeface="Calibri"/>
              </a:rPr>
              <a:t>T</a:t>
            </a:r>
            <a:r>
              <a:rPr sz="2400" dirty="0">
                <a:latin typeface="Calibri" panose="020F0502020204030204" pitchFamily="34" charset="0"/>
                <a:cs typeface="Calibri"/>
              </a:rPr>
              <a:t>o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p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a</a:t>
            </a:r>
            <a:r>
              <a:rPr sz="2400" dirty="0">
                <a:latin typeface="Calibri" panose="020F0502020204030204" pitchFamily="34" charset="0"/>
                <a:cs typeface="Calibri"/>
              </a:rPr>
              <a:t>y</a:t>
            </a:r>
            <a:r>
              <a:rPr sz="2400" spc="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/>
              </a:rPr>
              <a:t>f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</a:t>
            </a:r>
            <a:r>
              <a:rPr sz="2400" dirty="0">
                <a:latin typeface="Calibri" panose="020F0502020204030204" pitchFamily="34" charset="0"/>
                <a:cs typeface="Calibri"/>
              </a:rPr>
              <a:t>r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t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h</a:t>
            </a:r>
            <a:r>
              <a:rPr sz="2400" dirty="0">
                <a:latin typeface="Calibri" panose="020F0502020204030204" pitchFamily="34" charset="0"/>
                <a:cs typeface="Calibri"/>
              </a:rPr>
              <a:t>eir</a:t>
            </a:r>
            <a:r>
              <a:rPr sz="2400" spc="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i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m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p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</a:t>
            </a:r>
            <a:r>
              <a:rPr sz="2400" dirty="0">
                <a:latin typeface="Calibri" panose="020F0502020204030204" pitchFamily="34" charset="0"/>
                <a:cs typeface="Calibri"/>
              </a:rPr>
              <a:t>rts,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50" dirty="0">
                <a:latin typeface="Calibri" panose="020F0502020204030204" pitchFamily="34" charset="0"/>
                <a:cs typeface="Calibri"/>
              </a:rPr>
              <a:t>W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st</a:t>
            </a:r>
            <a:r>
              <a:rPr sz="2400" dirty="0">
                <a:latin typeface="Calibri" panose="020F0502020204030204" pitchFamily="34" charset="0"/>
                <a:cs typeface="Calibri"/>
              </a:rPr>
              <a:t>ern 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u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r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opea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>
                <a:latin typeface="Calibri" panose="020F0502020204030204" pitchFamily="34" charset="0"/>
                <a:cs typeface="Calibri"/>
              </a:rPr>
              <a:t>s</a:t>
            </a:r>
            <a:r>
              <a:rPr sz="2400" spc="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p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r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</a:t>
            </a:r>
            <a:r>
              <a:rPr sz="2400" dirty="0">
                <a:latin typeface="Calibri" panose="020F0502020204030204" pitchFamily="34" charset="0"/>
                <a:cs typeface="Calibri"/>
              </a:rPr>
              <a:t>vide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10" dirty="0" smtClean="0">
                <a:latin typeface="Calibri" panose="020F0502020204030204" pitchFamily="34" charset="0"/>
                <a:cs typeface="Calibri"/>
              </a:rPr>
              <a:t>h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ig</a:t>
            </a:r>
            <a:r>
              <a:rPr sz="2400" spc="5" dirty="0" smtClean="0">
                <a:latin typeface="Calibri" panose="020F0502020204030204" pitchFamily="34" charset="0"/>
                <a:cs typeface="Calibri"/>
              </a:rPr>
              <a:t>h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-</a:t>
            </a:r>
            <a:r>
              <a:rPr lang="en-US" sz="2400" dirty="0" smtClean="0">
                <a:latin typeface="Calibri" panose="020F0502020204030204" pitchFamily="34" charset="0"/>
                <a:cs typeface="Calibri"/>
              </a:rPr>
              <a:t> </a:t>
            </a:r>
            <a:r>
              <a:rPr sz="2400" spc="-25" dirty="0" smtClean="0">
                <a:latin typeface="Calibri" panose="020F0502020204030204" pitchFamily="34" charset="0"/>
                <a:cs typeface="Calibri"/>
              </a:rPr>
              <a:t>v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al</a:t>
            </a:r>
            <a:r>
              <a:rPr sz="2400" spc="-10" dirty="0" smtClean="0">
                <a:latin typeface="Calibri" panose="020F0502020204030204" pitchFamily="34" charset="0"/>
                <a:cs typeface="Calibri"/>
              </a:rPr>
              <a:t>u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e 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g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</a:t>
            </a:r>
            <a:r>
              <a:rPr sz="2400" dirty="0">
                <a:latin typeface="Calibri" panose="020F0502020204030204" pitchFamily="34" charset="0"/>
                <a:cs typeface="Calibri"/>
              </a:rPr>
              <a:t>o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d</a:t>
            </a:r>
            <a:r>
              <a:rPr sz="2400" dirty="0">
                <a:latin typeface="Calibri" panose="020F0502020204030204" pitchFamily="34" charset="0"/>
                <a:cs typeface="Calibri"/>
              </a:rPr>
              <a:t>s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a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>
                <a:latin typeface="Calibri" panose="020F0502020204030204" pitchFamily="34" charset="0"/>
                <a:cs typeface="Calibri"/>
              </a:rPr>
              <a:t>d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5" dirty="0" smtClean="0">
                <a:latin typeface="Calibri" panose="020F0502020204030204" pitchFamily="34" charset="0"/>
                <a:cs typeface="Calibri"/>
              </a:rPr>
              <a:t>se</a:t>
            </a:r>
            <a:r>
              <a:rPr sz="2400" spc="10" dirty="0" smtClean="0">
                <a:latin typeface="Calibri" panose="020F0502020204030204" pitchFamily="34" charset="0"/>
                <a:cs typeface="Calibri"/>
              </a:rPr>
              <a:t>r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vi</a:t>
            </a:r>
            <a:r>
              <a:rPr sz="2400" spc="-10" dirty="0" smtClean="0">
                <a:latin typeface="Calibri" panose="020F0502020204030204" pitchFamily="34" charset="0"/>
                <a:cs typeface="Calibri"/>
              </a:rPr>
              <a:t>c</a:t>
            </a:r>
            <a:r>
              <a:rPr sz="2400" spc="-5" dirty="0" smtClean="0">
                <a:latin typeface="Calibri" panose="020F0502020204030204" pitchFamily="34" charset="0"/>
                <a:cs typeface="Calibri"/>
              </a:rPr>
              <a:t>es.</a:t>
            </a:r>
            <a:endParaRPr lang="en-US" sz="2400" dirty="0">
              <a:latin typeface="Calibri" panose="020F0502020204030204" pitchFamily="34" charset="0"/>
              <a:cs typeface="Calibri"/>
            </a:endParaRPr>
          </a:p>
          <a:p>
            <a:pPr marL="355600" indent="-342900">
              <a:lnSpc>
                <a:spcPts val="1510"/>
              </a:lnSpc>
              <a:spcBef>
                <a:spcPts val="1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 smtClean="0">
                <a:latin typeface="Calibri" panose="020F0502020204030204" pitchFamily="34" charset="0"/>
                <a:cs typeface="Calibri"/>
              </a:rPr>
              <a:t>Th</a:t>
            </a:r>
            <a:r>
              <a:rPr sz="2400" dirty="0" smtClean="0">
                <a:latin typeface="Calibri" panose="020F0502020204030204" pitchFamily="34" charset="0"/>
                <a:cs typeface="Calibri"/>
              </a:rPr>
              <a:t>e</a:t>
            </a:r>
            <a:r>
              <a:rPr sz="2400" spc="-10" dirty="0" smtClean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eli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m</a:t>
            </a:r>
            <a:r>
              <a:rPr sz="2400" dirty="0">
                <a:latin typeface="Calibri" panose="020F0502020204030204" pitchFamily="34" charset="0"/>
                <a:cs typeface="Calibri"/>
              </a:rPr>
              <a:t>in</a:t>
            </a:r>
            <a:r>
              <a:rPr sz="2400" spc="-20" dirty="0">
                <a:latin typeface="Calibri" panose="020F0502020204030204" pitchFamily="34" charset="0"/>
                <a:cs typeface="Calibri"/>
              </a:rPr>
              <a:t>a</a:t>
            </a:r>
            <a:r>
              <a:rPr sz="2400" dirty="0">
                <a:latin typeface="Calibri" panose="020F0502020204030204" pitchFamily="34" charset="0"/>
                <a:cs typeface="Calibri"/>
              </a:rPr>
              <a:t>tion</a:t>
            </a:r>
            <a:r>
              <a:rPr sz="2400" spc="1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</a:t>
            </a:r>
            <a:r>
              <a:rPr sz="2400" dirty="0">
                <a:latin typeface="Calibri" panose="020F0502020204030204" pitchFamily="34" charset="0"/>
                <a:cs typeface="Calibri"/>
              </a:rPr>
              <a:t>f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 m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os</a:t>
            </a:r>
            <a:r>
              <a:rPr sz="2400" dirty="0">
                <a:latin typeface="Calibri" panose="020F0502020204030204" pitchFamily="34" charset="0"/>
                <a:cs typeface="Calibri"/>
              </a:rPr>
              <a:t>t</a:t>
            </a:r>
            <a:r>
              <a:rPr sz="2400" spc="-2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c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onomi</a:t>
            </a:r>
            <a:r>
              <a:rPr sz="2400" dirty="0">
                <a:latin typeface="Calibri" panose="020F0502020204030204" pitchFamily="34" charset="0"/>
                <a:cs typeface="Calibri"/>
              </a:rPr>
              <a:t>c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b</a:t>
            </a:r>
            <a:r>
              <a:rPr sz="2400" dirty="0">
                <a:latin typeface="Calibri" panose="020F0502020204030204" pitchFamily="34" charset="0"/>
                <a:cs typeface="Calibri"/>
              </a:rPr>
              <a:t>arrie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r</a:t>
            </a:r>
            <a:r>
              <a:rPr sz="2400" dirty="0">
                <a:latin typeface="Calibri" panose="020F0502020204030204" pitchFamily="34" charset="0"/>
                <a:cs typeface="Calibri"/>
              </a:rPr>
              <a:t>s wit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h</a:t>
            </a:r>
            <a:r>
              <a:rPr sz="2400" dirty="0">
                <a:latin typeface="Calibri" panose="020F0502020204030204" pitchFamily="34" charset="0"/>
                <a:cs typeface="Calibri"/>
              </a:rPr>
              <a:t>in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t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h</a:t>
            </a:r>
            <a:r>
              <a:rPr sz="2400" dirty="0">
                <a:latin typeface="Calibri" panose="020F0502020204030204" pitchFamily="34" charset="0"/>
                <a:cs typeface="Calibri"/>
              </a:rPr>
              <a:t>e 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u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r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opea</a:t>
            </a:r>
            <a:r>
              <a:rPr sz="2400" dirty="0">
                <a:latin typeface="Calibri" panose="020F0502020204030204" pitchFamily="34" charset="0"/>
                <a:cs typeface="Calibri"/>
              </a:rPr>
              <a:t>n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U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>
                <a:latin typeface="Calibri" panose="020F0502020204030204" pitchFamily="34" charset="0"/>
                <a:cs typeface="Calibri"/>
              </a:rPr>
              <a:t>ion 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m</a:t>
            </a:r>
            <a:r>
              <a:rPr sz="2400" dirty="0">
                <a:latin typeface="Calibri" panose="020F0502020204030204" pitchFamily="34" charset="0"/>
                <a:cs typeface="Calibri"/>
              </a:rPr>
              <a:t>a</a:t>
            </a:r>
            <a:r>
              <a:rPr sz="2400" spc="-55" dirty="0">
                <a:latin typeface="Calibri" panose="020F0502020204030204" pitchFamily="34" charset="0"/>
                <a:cs typeface="Calibri"/>
              </a:rPr>
              <a:t>k</a:t>
            </a:r>
            <a:r>
              <a:rPr sz="2400" dirty="0">
                <a:latin typeface="Calibri" panose="020F0502020204030204" pitchFamily="34" charset="0"/>
                <a:cs typeface="Calibri"/>
              </a:rPr>
              <a:t>es</a:t>
            </a:r>
            <a:r>
              <a:rPr sz="2400" spc="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50" dirty="0">
                <a:latin typeface="Calibri" panose="020F0502020204030204" pitchFamily="34" charset="0"/>
                <a:cs typeface="Calibri"/>
              </a:rPr>
              <a:t>W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st</a:t>
            </a:r>
            <a:r>
              <a:rPr sz="2400" dirty="0">
                <a:latin typeface="Calibri" panose="020F0502020204030204" pitchFamily="34" charset="0"/>
                <a:cs typeface="Calibri"/>
              </a:rPr>
              <a:t>ern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u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r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op</a:t>
            </a:r>
            <a:r>
              <a:rPr sz="2400" dirty="0">
                <a:latin typeface="Calibri" panose="020F0502020204030204" pitchFamily="34" charset="0"/>
                <a:cs typeface="Calibri"/>
              </a:rPr>
              <a:t>e 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po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t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>
                <a:latin typeface="Calibri" panose="020F0502020204030204" pitchFamily="34" charset="0"/>
                <a:cs typeface="Calibri"/>
              </a:rPr>
              <a:t>tially</a:t>
            </a:r>
            <a:r>
              <a:rPr sz="2400" spc="2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t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h</a:t>
            </a:r>
            <a:r>
              <a:rPr sz="2400" dirty="0">
                <a:latin typeface="Calibri" panose="020F0502020204030204" pitchFamily="34" charset="0"/>
                <a:cs typeface="Calibri"/>
              </a:rPr>
              <a:t>e 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w</a:t>
            </a:r>
            <a:r>
              <a:rPr sz="2400" dirty="0">
                <a:latin typeface="Calibri" panose="020F0502020204030204" pitchFamily="34" charset="0"/>
                <a:cs typeface="Calibri"/>
              </a:rPr>
              <a:t>orld</a:t>
            </a:r>
            <a:r>
              <a:rPr sz="2400" spc="-95" dirty="0">
                <a:latin typeface="Calibri" panose="020F0502020204030204" pitchFamily="34" charset="0"/>
                <a:cs typeface="Calibri"/>
              </a:rPr>
              <a:t>’</a:t>
            </a:r>
            <a:r>
              <a:rPr sz="2400" dirty="0">
                <a:latin typeface="Calibri" panose="020F0502020204030204" pitchFamily="34" charset="0"/>
                <a:cs typeface="Calibri"/>
              </a:rPr>
              <a:t>s</a:t>
            </a:r>
            <a:r>
              <a:rPr sz="2400" spc="-3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la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r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g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s</a:t>
            </a:r>
            <a:r>
              <a:rPr sz="2400" dirty="0">
                <a:latin typeface="Calibri" panose="020F0502020204030204" pitchFamily="34" charset="0"/>
                <a:cs typeface="Calibri"/>
              </a:rPr>
              <a:t>t a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>
                <a:latin typeface="Calibri" panose="020F0502020204030204" pitchFamily="34" charset="0"/>
                <a:cs typeface="Calibri"/>
              </a:rPr>
              <a:t>d ric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h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s</a:t>
            </a:r>
            <a:r>
              <a:rPr sz="2400" dirty="0">
                <a:latin typeface="Calibri" panose="020F0502020204030204" pitchFamily="34" charset="0"/>
                <a:cs typeface="Calibri"/>
              </a:rPr>
              <a:t>t 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m</a:t>
            </a:r>
            <a:r>
              <a:rPr sz="2400" dirty="0">
                <a:latin typeface="Calibri" panose="020F0502020204030204" pitchFamily="34" charset="0"/>
                <a:cs typeface="Calibri"/>
              </a:rPr>
              <a:t>ar</a:t>
            </a:r>
            <a:r>
              <a:rPr sz="2400" spc="-50" dirty="0">
                <a:latin typeface="Calibri" panose="020F0502020204030204" pitchFamily="34" charset="0"/>
                <a:cs typeface="Calibri"/>
              </a:rPr>
              <a:t>k</a:t>
            </a:r>
            <a:r>
              <a:rPr sz="2400" spc="-2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dirty="0">
                <a:latin typeface="Calibri" panose="020F0502020204030204" pitchFamily="34" charset="0"/>
                <a:cs typeface="Calibri"/>
              </a:rPr>
              <a:t>t.</a:t>
            </a:r>
          </a:p>
          <a:p>
            <a:pPr marL="355600" marR="226695" indent="-342900" algn="just">
              <a:lnSpc>
                <a:spcPct val="80000"/>
              </a:lnSpc>
              <a:spcBef>
                <a:spcPts val="345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/>
              </a:rPr>
              <a:t>Mo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s</a:t>
            </a:r>
            <a:r>
              <a:rPr sz="2400" dirty="0">
                <a:latin typeface="Calibri" panose="020F0502020204030204" pitchFamily="34" charset="0"/>
                <a:cs typeface="Calibri"/>
              </a:rPr>
              <a:t>t</a:t>
            </a:r>
            <a:r>
              <a:rPr sz="2400" spc="-2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g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v</a:t>
            </a:r>
            <a:r>
              <a:rPr sz="2400" dirty="0">
                <a:latin typeface="Calibri" panose="020F0502020204030204" pitchFamily="34" charset="0"/>
                <a:cs typeface="Calibri"/>
              </a:rPr>
              <a:t>er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nm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>
                <a:latin typeface="Calibri" panose="020F0502020204030204" pitchFamily="34" charset="0"/>
                <a:cs typeface="Calibri"/>
              </a:rPr>
              <a:t>ts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h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a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v</a:t>
            </a:r>
            <a:r>
              <a:rPr sz="2400" dirty="0">
                <a:latin typeface="Calibri" panose="020F0502020204030204" pitchFamily="34" charset="0"/>
                <a:cs typeface="Calibri"/>
              </a:rPr>
              <a:t>e 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be</a:t>
            </a:r>
            <a:r>
              <a:rPr sz="2400" dirty="0">
                <a:latin typeface="Calibri" panose="020F0502020204030204" pitchFamily="34" charset="0"/>
                <a:cs typeface="Calibri"/>
              </a:rPr>
              <a:t>en</a:t>
            </a:r>
            <a:r>
              <a:rPr sz="2400" spc="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w</a:t>
            </a:r>
            <a:r>
              <a:rPr sz="2400" spc="5" dirty="0">
                <a:latin typeface="Calibri" panose="020F0502020204030204" pitchFamily="34" charset="0"/>
                <a:cs typeface="Calibri"/>
              </a:rPr>
              <a:t>i</a:t>
            </a:r>
            <a:r>
              <a:rPr sz="2400" dirty="0">
                <a:latin typeface="Calibri" panose="020F0502020204030204" pitchFamily="34" charset="0"/>
                <a:cs typeface="Calibri"/>
              </a:rPr>
              <a:t>lling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 t</a:t>
            </a:r>
            <a:r>
              <a:rPr sz="2400" dirty="0">
                <a:latin typeface="Calibri" panose="020F0502020204030204" pitchFamily="34" charset="0"/>
                <a:cs typeface="Calibri"/>
              </a:rPr>
              <a:t>o 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sac</a:t>
            </a:r>
            <a:r>
              <a:rPr sz="2400" dirty="0">
                <a:latin typeface="Calibri" panose="020F0502020204030204" pitchFamily="34" charset="0"/>
                <a:cs typeface="Calibri"/>
              </a:rPr>
              <a:t>ri</a:t>
            </a:r>
            <a:r>
              <a:rPr sz="2400" spc="5" dirty="0">
                <a:latin typeface="Calibri" panose="020F0502020204030204" pitchFamily="34" charset="0"/>
                <a:cs typeface="Calibri"/>
              </a:rPr>
              <a:t>f</a:t>
            </a:r>
            <a:r>
              <a:rPr sz="2400" dirty="0">
                <a:latin typeface="Calibri" panose="020F0502020204030204" pitchFamily="34" charset="0"/>
                <a:cs typeface="Calibri"/>
              </a:rPr>
              <a:t>i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c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s</a:t>
            </a:r>
            <a:r>
              <a:rPr sz="2400" spc="5" dirty="0">
                <a:latin typeface="Calibri" panose="020F0502020204030204" pitchFamily="34" charset="0"/>
                <a:cs typeface="Calibri"/>
              </a:rPr>
              <a:t>o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m</a:t>
            </a:r>
            <a:r>
              <a:rPr sz="2400" dirty="0">
                <a:latin typeface="Calibri" panose="020F0502020204030204" pitchFamily="34" charset="0"/>
                <a:cs typeface="Calibri"/>
              </a:rPr>
              <a:t>e e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c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onomi</a:t>
            </a:r>
            <a:r>
              <a:rPr sz="2400" dirty="0">
                <a:latin typeface="Calibri" panose="020F0502020204030204" pitchFamily="34" charset="0"/>
                <a:cs typeface="Calibri"/>
              </a:rPr>
              <a:t>c</a:t>
            </a:r>
            <a:r>
              <a:rPr sz="2400" spc="-3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g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r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</a:t>
            </a:r>
            <a:r>
              <a:rPr sz="2400" spc="5" dirty="0">
                <a:latin typeface="Calibri" panose="020F0502020204030204" pitchFamily="34" charset="0"/>
                <a:cs typeface="Calibri"/>
              </a:rPr>
              <a:t>w</a:t>
            </a:r>
            <a:r>
              <a:rPr sz="2400" dirty="0">
                <a:latin typeface="Calibri" panose="020F0502020204030204" pitchFamily="34" charset="0"/>
                <a:cs typeface="Calibri"/>
              </a:rPr>
              <a:t>th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in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35" dirty="0">
                <a:latin typeface="Calibri" panose="020F0502020204030204" pitchFamily="34" charset="0"/>
                <a:cs typeface="Calibri"/>
              </a:rPr>
              <a:t>x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ch</a:t>
            </a:r>
            <a:r>
              <a:rPr sz="2400" dirty="0">
                <a:latin typeface="Calibri" panose="020F0502020204030204" pitchFamily="34" charset="0"/>
                <a:cs typeface="Calibri"/>
              </a:rPr>
              <a:t>a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n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g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1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/>
              </a:rPr>
              <a:t>f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</a:t>
            </a:r>
            <a:r>
              <a:rPr sz="2400" dirty="0">
                <a:latin typeface="Calibri" panose="020F0502020204030204" pitchFamily="34" charset="0"/>
                <a:cs typeface="Calibri"/>
              </a:rPr>
              <a:t>r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p</a:t>
            </a:r>
            <a:r>
              <a:rPr sz="2400" spc="-25" dirty="0">
                <a:latin typeface="Calibri" panose="020F0502020204030204" pitchFamily="34" charset="0"/>
                <a:cs typeface="Calibri"/>
              </a:rPr>
              <a:t>r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t</a:t>
            </a:r>
            <a:r>
              <a:rPr sz="240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c</a:t>
            </a:r>
            <a:r>
              <a:rPr sz="2400" dirty="0">
                <a:latin typeface="Calibri" panose="020F0502020204030204" pitchFamily="34" charset="0"/>
                <a:cs typeface="Calibri"/>
              </a:rPr>
              <a:t>tion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o</a:t>
            </a:r>
            <a:r>
              <a:rPr sz="2400" dirty="0">
                <a:latin typeface="Calibri" panose="020F0502020204030204" pitchFamily="34" charset="0"/>
                <a:cs typeface="Calibri"/>
              </a:rPr>
              <a:t>f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3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x</a:t>
            </a:r>
            <a:r>
              <a:rPr sz="2400" spc="5" dirty="0">
                <a:latin typeface="Calibri" panose="020F0502020204030204" pitchFamily="34" charset="0"/>
                <a:cs typeface="Calibri"/>
              </a:rPr>
              <a:t>i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s</a:t>
            </a:r>
            <a:r>
              <a:rPr sz="2400" dirty="0">
                <a:latin typeface="Calibri" panose="020F0502020204030204" pitchFamily="34" charset="0"/>
                <a:cs typeface="Calibri"/>
              </a:rPr>
              <a:t>ti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>
                <a:latin typeface="Calibri" panose="020F0502020204030204" pitchFamily="34" charset="0"/>
                <a:cs typeface="Calibri"/>
              </a:rPr>
              <a:t>g 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j</a:t>
            </a:r>
            <a:r>
              <a:rPr sz="2400" dirty="0">
                <a:latin typeface="Calibri" panose="020F0502020204030204" pitchFamily="34" charset="0"/>
                <a:cs typeface="Calibri"/>
              </a:rPr>
              <a:t>o</a:t>
            </a:r>
            <a:r>
              <a:rPr sz="2400" spc="-20" dirty="0">
                <a:latin typeface="Calibri" panose="020F0502020204030204" pitchFamily="34" charset="0"/>
                <a:cs typeface="Calibri"/>
              </a:rPr>
              <a:t>b</a:t>
            </a:r>
            <a:r>
              <a:rPr sz="2400" dirty="0">
                <a:latin typeface="Calibri" panose="020F0502020204030204" pitchFamily="34" charset="0"/>
                <a:cs typeface="Calibri"/>
              </a:rPr>
              <a:t>s</a:t>
            </a:r>
            <a:r>
              <a:rPr sz="2400" spc="-15" dirty="0">
                <a:latin typeface="Calibri" panose="020F0502020204030204" pitchFamily="34" charset="0"/>
                <a:cs typeface="Calibri"/>
              </a:rPr>
              <a:t> </a:t>
            </a:r>
            <a:r>
              <a:rPr sz="2400" dirty="0">
                <a:latin typeface="Calibri" panose="020F0502020204030204" pitchFamily="34" charset="0"/>
                <a:cs typeface="Calibri"/>
              </a:rPr>
              <a:t>a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n</a:t>
            </a:r>
            <a:r>
              <a:rPr sz="2400" dirty="0">
                <a:latin typeface="Calibri" panose="020F0502020204030204" pitchFamily="34" charset="0"/>
                <a:cs typeface="Calibri"/>
              </a:rPr>
              <a:t>d</a:t>
            </a:r>
            <a:r>
              <a:rPr sz="2400" spc="1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s</a:t>
            </a:r>
            <a:r>
              <a:rPr sz="2400" spc="5" dirty="0">
                <a:latin typeface="Calibri" panose="020F0502020204030204" pitchFamily="34" charset="0"/>
                <a:cs typeface="Calibri"/>
              </a:rPr>
              <a:t>o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c</a:t>
            </a:r>
            <a:r>
              <a:rPr sz="2400" dirty="0">
                <a:latin typeface="Calibri" panose="020F0502020204030204" pitchFamily="34" charset="0"/>
                <a:cs typeface="Calibri"/>
              </a:rPr>
              <a:t>ial</a:t>
            </a:r>
            <a:r>
              <a:rPr sz="2400" spc="-20" dirty="0">
                <a:latin typeface="Calibri" panose="020F0502020204030204" pitchFamily="34" charset="0"/>
                <a:cs typeface="Calibri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se</a:t>
            </a:r>
            <a:r>
              <a:rPr sz="2400" spc="10" dirty="0">
                <a:latin typeface="Calibri" panose="020F0502020204030204" pitchFamily="34" charset="0"/>
                <a:cs typeface="Calibri"/>
              </a:rPr>
              <a:t>r</a:t>
            </a:r>
            <a:r>
              <a:rPr sz="2400" dirty="0">
                <a:latin typeface="Calibri" panose="020F0502020204030204" pitchFamily="34" charset="0"/>
                <a:cs typeface="Calibri"/>
              </a:rPr>
              <a:t>vic</a:t>
            </a:r>
            <a:r>
              <a:rPr sz="2400" spc="-10" dirty="0">
                <a:latin typeface="Calibri" panose="020F0502020204030204" pitchFamily="34" charset="0"/>
                <a:cs typeface="Calibri"/>
              </a:rPr>
              <a:t>e</a:t>
            </a:r>
            <a:r>
              <a:rPr sz="2400" spc="-5" dirty="0">
                <a:latin typeface="Calibri" panose="020F0502020204030204" pitchFamily="34" charset="0"/>
                <a:cs typeface="Calibri"/>
              </a:rPr>
              <a:t>s.</a:t>
            </a:r>
            <a:endParaRPr sz="2400" dirty="0"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03524" y="1877096"/>
            <a:ext cx="4038600" cy="36226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1622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00045" y="-389077"/>
            <a:ext cx="5106473" cy="1764970"/>
          </a:xfrm>
          <a:prstGeom prst="rect">
            <a:avLst/>
          </a:prstGeom>
        </p:spPr>
        <p:txBody>
          <a:bodyPr vert="horz" wrap="square" lIns="0" tIns="406781" rIns="0" bIns="0" rtlCol="0" anchor="ctr">
            <a:spAutoFit/>
          </a:bodyPr>
          <a:lstStyle/>
          <a:p>
            <a:pPr marL="2248535">
              <a:lnSpc>
                <a:spcPct val="100000"/>
              </a:lnSpc>
            </a:pPr>
            <a:r>
              <a:rPr spc="-75" dirty="0"/>
              <a:t>E</a:t>
            </a:r>
            <a:r>
              <a:rPr dirty="0"/>
              <a:t>a</a:t>
            </a:r>
            <a:r>
              <a:rPr spc="-40" dirty="0"/>
              <a:t>s</a:t>
            </a:r>
            <a:r>
              <a:rPr spc="-50" dirty="0"/>
              <a:t>t</a:t>
            </a:r>
            <a:r>
              <a:rPr dirty="0"/>
              <a:t>ern</a:t>
            </a:r>
            <a:r>
              <a:rPr spc="-5" dirty="0"/>
              <a:t> Eu</a:t>
            </a:r>
            <a:r>
              <a:rPr spc="-80" dirty="0"/>
              <a:t>r</a:t>
            </a:r>
            <a:r>
              <a:rPr spc="-5" dirty="0"/>
              <a:t>o</a:t>
            </a:r>
            <a:r>
              <a:rPr spc="10" dirty="0"/>
              <a:t>p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0" y="263611"/>
            <a:ext cx="7791717" cy="6286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buFont typeface="Arial"/>
              <a:buChar char="•"/>
              <a:tabLst>
                <a:tab pos="355600" algn="l"/>
              </a:tabLst>
            </a:pPr>
            <a:r>
              <a:rPr sz="2200" spc="-30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-15" dirty="0">
                <a:latin typeface="Calibri"/>
                <a:cs typeface="Calibri"/>
              </a:rPr>
              <a:t>t</a:t>
            </a:r>
            <a:r>
              <a:rPr sz="2200" dirty="0">
                <a:latin typeface="Calibri"/>
                <a:cs typeface="Calibri"/>
              </a:rPr>
              <a:t>ern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u</a:t>
            </a:r>
            <a:r>
              <a:rPr sz="2200" spc="-25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op</a:t>
            </a:r>
            <a:r>
              <a:rPr sz="2200" dirty="0">
                <a:latin typeface="Calibri"/>
                <a:cs typeface="Calibri"/>
              </a:rPr>
              <a:t>e </a:t>
            </a:r>
            <a:r>
              <a:rPr sz="2200" spc="-5" dirty="0">
                <a:latin typeface="Calibri"/>
                <a:cs typeface="Calibri"/>
              </a:rPr>
              <a:t>ha</a:t>
            </a:r>
            <a:r>
              <a:rPr sz="2200" dirty="0">
                <a:latin typeface="Calibri"/>
                <a:cs typeface="Calibri"/>
              </a:rPr>
              <a:t>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h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dub</a:t>
            </a:r>
            <a:r>
              <a:rPr sz="2200" dirty="0">
                <a:latin typeface="Calibri"/>
                <a:cs typeface="Calibri"/>
              </a:rPr>
              <a:t>io</a:t>
            </a:r>
            <a:r>
              <a:rPr sz="2200" spc="-10" dirty="0">
                <a:latin typeface="Calibri"/>
                <a:cs typeface="Calibri"/>
              </a:rPr>
              <a:t>u</a:t>
            </a:r>
            <a:r>
              <a:rPr sz="2200" dirty="0">
                <a:latin typeface="Calibri"/>
                <a:cs typeface="Calibri"/>
              </a:rPr>
              <a:t>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ti</a:t>
            </a:r>
            <a:r>
              <a:rPr sz="2200" spc="-10" dirty="0">
                <a:latin typeface="Calibri"/>
                <a:cs typeface="Calibri"/>
              </a:rPr>
              <a:t>nc</a:t>
            </a:r>
            <a:r>
              <a:rPr sz="2200" dirty="0">
                <a:latin typeface="Calibri"/>
                <a:cs typeface="Calibri"/>
              </a:rPr>
              <a:t>tion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dirty="0">
                <a:latin typeface="Calibri"/>
                <a:cs typeface="Calibri"/>
              </a:rPr>
              <a:t>f</a:t>
            </a:r>
            <a:r>
              <a:rPr sz="2200" spc="-10" dirty="0">
                <a:latin typeface="Calibri"/>
                <a:cs typeface="Calibri"/>
              </a:rPr>
              <a:t> b</a:t>
            </a:r>
            <a:r>
              <a:rPr sz="2200" dirty="0">
                <a:latin typeface="Calibri"/>
                <a:cs typeface="Calibri"/>
              </a:rPr>
              <a:t>ei</a:t>
            </a:r>
            <a:r>
              <a:rPr sz="2200" spc="-10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g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h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only </a:t>
            </a:r>
            <a:r>
              <a:rPr sz="2200" spc="-25" dirty="0">
                <a:latin typeface="Calibri"/>
                <a:cs typeface="Calibri"/>
              </a:rPr>
              <a:t>r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5" dirty="0">
                <a:latin typeface="Calibri"/>
                <a:cs typeface="Calibri"/>
              </a:rPr>
              <a:t>g</a:t>
            </a:r>
            <a:r>
              <a:rPr sz="2200" dirty="0">
                <a:latin typeface="Calibri"/>
                <a:cs typeface="Calibri"/>
              </a:rPr>
              <a:t>ion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whe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h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HD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10" dirty="0">
                <a:latin typeface="Calibri"/>
                <a:cs typeface="Calibri"/>
              </a:rPr>
              <a:t> h</a:t>
            </a:r>
            <a:r>
              <a:rPr sz="2200" dirty="0">
                <a:latin typeface="Calibri"/>
                <a:cs typeface="Calibri"/>
              </a:rPr>
              <a:t>as </a:t>
            </a:r>
            <a:r>
              <a:rPr sz="2200" spc="-10" dirty="0">
                <a:latin typeface="Calibri"/>
                <a:cs typeface="Calibri"/>
              </a:rPr>
              <a:t>d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c</a:t>
            </a:r>
            <a:r>
              <a:rPr sz="2200" dirty="0">
                <a:latin typeface="Calibri"/>
                <a:cs typeface="Calibri"/>
              </a:rPr>
              <a:t>lin</a:t>
            </a:r>
            <a:r>
              <a:rPr sz="2200" spc="-10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d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signifi</a:t>
            </a:r>
            <a:r>
              <a:rPr sz="2200" spc="-15" dirty="0">
                <a:latin typeface="Calibri"/>
                <a:cs typeface="Calibri"/>
              </a:rPr>
              <a:t>c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20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tly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sin</a:t>
            </a:r>
            <a:r>
              <a:rPr sz="2200" spc="-10" dirty="0">
                <a:latin typeface="Calibri"/>
                <a:cs typeface="Calibri"/>
              </a:rPr>
              <a:t>c</a:t>
            </a:r>
            <a:r>
              <a:rPr sz="2200" dirty="0">
                <a:latin typeface="Calibri"/>
                <a:cs typeface="Calibri"/>
              </a:rPr>
              <a:t>e the U</a:t>
            </a:r>
            <a:r>
              <a:rPr sz="2200" spc="-10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15" dirty="0">
                <a:latin typeface="Calibri"/>
                <a:cs typeface="Calibri"/>
              </a:rPr>
              <a:t>t</a:t>
            </a:r>
            <a:r>
              <a:rPr sz="2200" dirty="0">
                <a:latin typeface="Calibri"/>
                <a:cs typeface="Calibri"/>
              </a:rPr>
              <a:t>ed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N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tions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</a:t>
            </a:r>
            <a:r>
              <a:rPr sz="2200" spc="-25" dirty="0">
                <a:latin typeface="Calibri"/>
                <a:cs typeface="Calibri"/>
              </a:rPr>
              <a:t>r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20" dirty="0">
                <a:latin typeface="Calibri"/>
                <a:cs typeface="Calibri"/>
              </a:rPr>
              <a:t>a</a:t>
            </a:r>
            <a:r>
              <a:rPr sz="2200" spc="-15" dirty="0">
                <a:latin typeface="Calibri"/>
                <a:cs typeface="Calibri"/>
              </a:rPr>
              <a:t>t</a:t>
            </a:r>
            <a:r>
              <a:rPr sz="2200" dirty="0">
                <a:latin typeface="Calibri"/>
                <a:cs typeface="Calibri"/>
              </a:rPr>
              <a:t>ed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h</a:t>
            </a:r>
            <a:r>
              <a:rPr sz="2200" dirty="0">
                <a:latin typeface="Calibri"/>
                <a:cs typeface="Calibri"/>
              </a:rPr>
              <a:t>e i</a:t>
            </a:r>
            <a:r>
              <a:rPr sz="2200" spc="-10" dirty="0">
                <a:latin typeface="Calibri"/>
                <a:cs typeface="Calibri"/>
              </a:rPr>
              <a:t>nd</a:t>
            </a:r>
            <a:r>
              <a:rPr sz="2200" spc="-30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x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1</a:t>
            </a:r>
            <a:r>
              <a:rPr sz="2200" spc="-10" dirty="0">
                <a:latin typeface="Calibri"/>
                <a:cs typeface="Calibri"/>
              </a:rPr>
              <a:t>9</a:t>
            </a:r>
            <a:r>
              <a:rPr sz="2200" dirty="0">
                <a:latin typeface="Calibri"/>
                <a:cs typeface="Calibri"/>
              </a:rPr>
              <a:t>9</a:t>
            </a:r>
            <a:r>
              <a:rPr sz="2200" spc="-10" dirty="0">
                <a:latin typeface="Calibri"/>
                <a:cs typeface="Calibri"/>
              </a:rPr>
              <a:t>0</a:t>
            </a:r>
            <a:r>
              <a:rPr sz="2200" dirty="0">
                <a:latin typeface="Calibri"/>
                <a:cs typeface="Calibri"/>
              </a:rPr>
              <a:t>.</a:t>
            </a:r>
          </a:p>
          <a:p>
            <a:pPr marL="355600" marR="89535" indent="-342900">
              <a:spcBef>
                <a:spcPts val="3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I</a:t>
            </a:r>
            <a:r>
              <a:rPr sz="2200" dirty="0">
                <a:latin typeface="Calibri"/>
                <a:cs typeface="Calibri"/>
              </a:rPr>
              <a:t>n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1</a:t>
            </a:r>
            <a:r>
              <a:rPr sz="2200" spc="-10" dirty="0">
                <a:latin typeface="Calibri"/>
                <a:cs typeface="Calibri"/>
              </a:rPr>
              <a:t>9</a:t>
            </a:r>
            <a:r>
              <a:rPr sz="2200" dirty="0">
                <a:latin typeface="Calibri"/>
                <a:cs typeface="Calibri"/>
              </a:rPr>
              <a:t>90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-15" dirty="0">
                <a:latin typeface="Calibri"/>
                <a:cs typeface="Calibri"/>
              </a:rPr>
              <a:t>t</a:t>
            </a:r>
            <a:r>
              <a:rPr sz="2200" dirty="0">
                <a:latin typeface="Calibri"/>
                <a:cs typeface="Calibri"/>
              </a:rPr>
              <a:t>ern </a:t>
            </a:r>
            <a:r>
              <a:rPr sz="2200" spc="-5" dirty="0" smtClean="0">
                <a:latin typeface="Calibri"/>
                <a:cs typeface="Calibri"/>
              </a:rPr>
              <a:t>E</a:t>
            </a:r>
            <a:r>
              <a:rPr sz="2200" spc="-10" dirty="0" smtClean="0">
                <a:latin typeface="Calibri"/>
                <a:cs typeface="Calibri"/>
              </a:rPr>
              <a:t>u</a:t>
            </a:r>
            <a:r>
              <a:rPr sz="2200" spc="-25" dirty="0" smtClean="0">
                <a:latin typeface="Calibri"/>
                <a:cs typeface="Calibri"/>
              </a:rPr>
              <a:t>r</a:t>
            </a:r>
            <a:r>
              <a:rPr sz="2200" spc="-5" dirty="0" smtClean="0">
                <a:latin typeface="Calibri"/>
                <a:cs typeface="Calibri"/>
              </a:rPr>
              <a:t>ope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h</a:t>
            </a:r>
            <a:r>
              <a:rPr sz="2200" dirty="0" smtClean="0">
                <a:latin typeface="Calibri"/>
                <a:cs typeface="Calibri"/>
              </a:rPr>
              <a:t>ad </a:t>
            </a:r>
            <a:r>
              <a:rPr sz="2200" dirty="0">
                <a:latin typeface="Calibri"/>
                <a:cs typeface="Calibri"/>
              </a:rPr>
              <a:t>an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-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HD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onl</a:t>
            </a:r>
            <a:r>
              <a:rPr sz="2200" dirty="0">
                <a:latin typeface="Calibri"/>
                <a:cs typeface="Calibri"/>
              </a:rPr>
              <a:t>y</a:t>
            </a:r>
            <a:r>
              <a:rPr sz="2200" spc="-5" dirty="0">
                <a:latin typeface="Calibri"/>
                <a:cs typeface="Calibri"/>
              </a:rPr>
              <a:t> sl</a:t>
            </a:r>
            <a:r>
              <a:rPr sz="2200" spc="5" dirty="0">
                <a:latin typeface="Calibri"/>
                <a:cs typeface="Calibri"/>
              </a:rPr>
              <a:t>i</a:t>
            </a:r>
            <a:r>
              <a:rPr sz="2200" dirty="0">
                <a:latin typeface="Calibri"/>
                <a:cs typeface="Calibri"/>
              </a:rPr>
              <a:t>g</a:t>
            </a:r>
            <a:r>
              <a:rPr sz="2200" spc="-20" dirty="0">
                <a:latin typeface="Calibri"/>
                <a:cs typeface="Calibri"/>
              </a:rPr>
              <a:t>h</a:t>
            </a:r>
            <a:r>
              <a:rPr sz="2200" dirty="0">
                <a:latin typeface="Calibri"/>
                <a:cs typeface="Calibri"/>
              </a:rPr>
              <a:t>tly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h</a:t>
            </a:r>
            <a:r>
              <a:rPr sz="2200" dirty="0">
                <a:latin typeface="Calibri"/>
                <a:cs typeface="Calibri"/>
              </a:rPr>
              <a:t>ind t</a:t>
            </a:r>
            <a:r>
              <a:rPr sz="2200" spc="-10" dirty="0">
                <a:latin typeface="Calibri"/>
                <a:cs typeface="Calibri"/>
              </a:rPr>
              <a:t>h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spc="5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dirty="0">
                <a:latin typeface="Calibri"/>
                <a:cs typeface="Calibri"/>
              </a:rPr>
              <a:t>f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0" dirty="0">
                <a:latin typeface="Calibri"/>
                <a:cs typeface="Calibri"/>
              </a:rPr>
              <a:t>W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15" dirty="0">
                <a:latin typeface="Calibri"/>
                <a:cs typeface="Calibri"/>
              </a:rPr>
              <a:t>st</a:t>
            </a:r>
            <a:r>
              <a:rPr sz="2200" dirty="0">
                <a:latin typeface="Calibri"/>
                <a:cs typeface="Calibri"/>
              </a:rPr>
              <a:t>ern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u</a:t>
            </a:r>
            <a:r>
              <a:rPr sz="2200" spc="-25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op</a:t>
            </a:r>
            <a:r>
              <a:rPr sz="2200" dirty="0">
                <a:latin typeface="Calibri"/>
                <a:cs typeface="Calibri"/>
              </a:rPr>
              <a:t>e and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Angl</a:t>
            </a:r>
            <a:r>
              <a:rPr sz="2200" spc="5" dirty="0">
                <a:latin typeface="Calibri"/>
                <a:cs typeface="Calibri"/>
              </a:rPr>
              <a:t>o</a:t>
            </a:r>
            <a:r>
              <a:rPr sz="2200" dirty="0">
                <a:latin typeface="Calibri"/>
                <a:cs typeface="Calibri"/>
              </a:rPr>
              <a:t>-Am</a:t>
            </a:r>
            <a:r>
              <a:rPr sz="2200" spc="-10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ri</a:t>
            </a:r>
            <a:r>
              <a:rPr sz="2200" spc="-15" dirty="0">
                <a:latin typeface="Calibri"/>
                <a:cs typeface="Calibri"/>
              </a:rPr>
              <a:t>c</a:t>
            </a:r>
            <a:r>
              <a:rPr sz="2200" dirty="0">
                <a:latin typeface="Calibri"/>
                <a:cs typeface="Calibri"/>
              </a:rPr>
              <a:t>a.</a:t>
            </a:r>
          </a:p>
          <a:p>
            <a:pPr marL="355600" marR="384175" indent="-342900">
              <a:spcBef>
                <a:spcPts val="34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30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-15" dirty="0">
                <a:latin typeface="Calibri"/>
                <a:cs typeface="Calibri"/>
              </a:rPr>
              <a:t>t</a:t>
            </a:r>
            <a:r>
              <a:rPr sz="2200" dirty="0">
                <a:latin typeface="Calibri"/>
                <a:cs typeface="Calibri"/>
              </a:rPr>
              <a:t>ern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u</a:t>
            </a:r>
            <a:r>
              <a:rPr sz="2200" spc="-25" dirty="0">
                <a:latin typeface="Calibri"/>
                <a:cs typeface="Calibri"/>
              </a:rPr>
              <a:t>r</a:t>
            </a:r>
            <a:r>
              <a:rPr sz="2200" dirty="0">
                <a:latin typeface="Calibri"/>
                <a:cs typeface="Calibri"/>
              </a:rPr>
              <a:t>ope</a:t>
            </a:r>
            <a:r>
              <a:rPr sz="2200" spc="-95" dirty="0">
                <a:latin typeface="Calibri"/>
                <a:cs typeface="Calibri"/>
              </a:rPr>
              <a:t>’</a:t>
            </a:r>
            <a:r>
              <a:rPr sz="2200" dirty="0">
                <a:latin typeface="Calibri"/>
                <a:cs typeface="Calibri"/>
              </a:rPr>
              <a:t>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r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p</a:t>
            </a:r>
            <a:r>
              <a:rPr sz="2200" dirty="0">
                <a:latin typeface="Calibri"/>
                <a:cs typeface="Calibri"/>
              </a:rPr>
              <a:t>idly</a:t>
            </a:r>
            <a:r>
              <a:rPr sz="2200" spc="-10" dirty="0">
                <a:latin typeface="Calibri"/>
                <a:cs typeface="Calibri"/>
              </a:rPr>
              <a:t> d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c</a:t>
            </a:r>
            <a:r>
              <a:rPr sz="2200" dirty="0">
                <a:latin typeface="Calibri"/>
                <a:cs typeface="Calibri"/>
              </a:rPr>
              <a:t>lini</a:t>
            </a:r>
            <a:r>
              <a:rPr sz="2200" spc="-10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g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HDI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 a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le</a:t>
            </a:r>
            <a:r>
              <a:rPr sz="2200" spc="-30" dirty="0">
                <a:latin typeface="Calibri"/>
                <a:cs typeface="Calibri"/>
              </a:rPr>
              <a:t>g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c</a:t>
            </a:r>
            <a:r>
              <a:rPr sz="2200" dirty="0">
                <a:latin typeface="Calibri"/>
                <a:cs typeface="Calibri"/>
              </a:rPr>
              <a:t>y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h</a:t>
            </a:r>
            <a:r>
              <a:rPr sz="2200" dirty="0" smtClean="0">
                <a:latin typeface="Calibri"/>
                <a:cs typeface="Calibri"/>
              </a:rPr>
              <a:t>e</a:t>
            </a:r>
            <a:r>
              <a:rPr lang="en-US" sz="2200" dirty="0" smtClean="0">
                <a:latin typeface="Calibri"/>
                <a:cs typeface="Calibri"/>
              </a:rPr>
              <a:t> </a:t>
            </a:r>
            <a:r>
              <a:rPr sz="2200" spc="-25" dirty="0" smtClean="0">
                <a:latin typeface="Calibri"/>
                <a:cs typeface="Calibri"/>
              </a:rPr>
              <a:t>r</a:t>
            </a:r>
            <a:r>
              <a:rPr sz="2200" dirty="0" smtClean="0">
                <a:latin typeface="Calibri"/>
                <a:cs typeface="Calibri"/>
              </a:rPr>
              <a:t>e</a:t>
            </a:r>
            <a:r>
              <a:rPr sz="2200" spc="-5" dirty="0" smtClean="0">
                <a:latin typeface="Calibri"/>
                <a:cs typeface="Calibri"/>
              </a:rPr>
              <a:t>g</a:t>
            </a:r>
            <a:r>
              <a:rPr sz="2200" dirty="0" smtClean="0">
                <a:latin typeface="Calibri"/>
                <a:cs typeface="Calibri"/>
              </a:rPr>
              <a:t>io</a:t>
            </a:r>
            <a:r>
              <a:rPr sz="2200" spc="-10" dirty="0" smtClean="0">
                <a:latin typeface="Calibri"/>
                <a:cs typeface="Calibri"/>
              </a:rPr>
              <a:t>n</a:t>
            </a:r>
            <a:r>
              <a:rPr sz="2200" spc="-90" dirty="0" smtClean="0">
                <a:latin typeface="Calibri"/>
                <a:cs typeface="Calibri"/>
              </a:rPr>
              <a:t>’</a:t>
            </a:r>
            <a:r>
              <a:rPr sz="2200" dirty="0" smtClean="0">
                <a:latin typeface="Calibri"/>
                <a:cs typeface="Calibri"/>
              </a:rPr>
              <a:t>s </a:t>
            </a:r>
            <a:r>
              <a:rPr sz="2200" spc="-10" dirty="0">
                <a:latin typeface="Calibri"/>
                <a:cs typeface="Calibri"/>
              </a:rPr>
              <a:t>h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-15" dirty="0">
                <a:latin typeface="Calibri"/>
                <a:cs typeface="Calibri"/>
              </a:rPr>
              <a:t>t</a:t>
            </a:r>
            <a:r>
              <a:rPr sz="2200" dirty="0">
                <a:latin typeface="Calibri"/>
                <a:cs typeface="Calibri"/>
              </a:rPr>
              <a:t>o</a:t>
            </a:r>
            <a:r>
              <a:rPr sz="2200" spc="15" dirty="0">
                <a:latin typeface="Calibri"/>
                <a:cs typeface="Calibri"/>
              </a:rPr>
              <a:t>r</a:t>
            </a:r>
            <a:r>
              <a:rPr sz="2200" dirty="0">
                <a:latin typeface="Calibri"/>
                <a:cs typeface="Calibri"/>
              </a:rPr>
              <a:t>y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</a:t>
            </a:r>
            <a:r>
              <a:rPr sz="2200" dirty="0">
                <a:latin typeface="Calibri"/>
                <a:cs typeface="Calibri"/>
              </a:rPr>
              <a:t>om</a:t>
            </a:r>
            <a:r>
              <a:rPr sz="2200" spc="-10" dirty="0">
                <a:latin typeface="Calibri"/>
                <a:cs typeface="Calibri"/>
              </a:rPr>
              <a:t>mun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rul</a:t>
            </a:r>
            <a:r>
              <a:rPr sz="2200" spc="-10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.</a:t>
            </a:r>
          </a:p>
          <a:p>
            <a:pPr marL="355600" indent="-342900">
              <a:spcBef>
                <a:spcPts val="1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Com</a:t>
            </a:r>
            <a:r>
              <a:rPr sz="2200" spc="-10" dirty="0">
                <a:latin typeface="Calibri"/>
                <a:cs typeface="Calibri"/>
              </a:rPr>
              <a:t>mun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p</a:t>
            </a:r>
            <a:r>
              <a:rPr sz="2200" dirty="0" smtClean="0">
                <a:latin typeface="Calibri"/>
                <a:cs typeface="Calibri"/>
              </a:rPr>
              <a:t>arties</a:t>
            </a:r>
            <a:r>
              <a:rPr lang="en-US" sz="2200" dirty="0" smtClean="0">
                <a:latin typeface="Calibri"/>
                <a:cs typeface="Calibri"/>
              </a:rPr>
              <a:t> </a:t>
            </a:r>
            <a:r>
              <a:rPr sz="2200" dirty="0" smtClean="0">
                <a:latin typeface="Calibri"/>
                <a:cs typeface="Calibri"/>
              </a:rPr>
              <a:t>a</a:t>
            </a:r>
            <a:r>
              <a:rPr sz="2200" spc="-10" dirty="0" smtClean="0">
                <a:latin typeface="Calibri"/>
                <a:cs typeface="Calibri"/>
              </a:rPr>
              <a:t>ch</a:t>
            </a:r>
            <a:r>
              <a:rPr sz="2200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ev</a:t>
            </a:r>
            <a:r>
              <a:rPr sz="2200" dirty="0" smtClean="0">
                <a:latin typeface="Calibri"/>
                <a:cs typeface="Calibri"/>
              </a:rPr>
              <a:t>ed</a:t>
            </a:r>
            <a:r>
              <a:rPr sz="2200" spc="20" dirty="0" smtClean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r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p</a:t>
            </a:r>
            <a:r>
              <a:rPr sz="2200" dirty="0">
                <a:latin typeface="Calibri"/>
                <a:cs typeface="Calibri"/>
              </a:rPr>
              <a:t>id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d</a:t>
            </a:r>
            <a:r>
              <a:rPr sz="2200" spc="-15" dirty="0" smtClean="0">
                <a:latin typeface="Calibri"/>
                <a:cs typeface="Calibri"/>
              </a:rPr>
              <a:t>ev</a:t>
            </a:r>
            <a:r>
              <a:rPr sz="2200" dirty="0" smtClean="0">
                <a:latin typeface="Calibri"/>
                <a:cs typeface="Calibri"/>
              </a:rPr>
              <a:t>elop</a:t>
            </a:r>
            <a:r>
              <a:rPr sz="2200" spc="-15" dirty="0" smtClean="0">
                <a:latin typeface="Calibri"/>
                <a:cs typeface="Calibri"/>
              </a:rPr>
              <a:t>m</a:t>
            </a:r>
            <a:r>
              <a:rPr sz="2200" dirty="0" smtClean="0">
                <a:latin typeface="Calibri"/>
                <a:cs typeface="Calibri"/>
              </a:rPr>
              <a:t>e</a:t>
            </a:r>
            <a:r>
              <a:rPr sz="2200" spc="-25" dirty="0" smtClean="0">
                <a:latin typeface="Calibri"/>
                <a:cs typeface="Calibri"/>
              </a:rPr>
              <a:t>n</a:t>
            </a:r>
            <a:r>
              <a:rPr sz="2200" dirty="0" smtClean="0">
                <a:latin typeface="Calibri"/>
                <a:cs typeface="Calibri"/>
              </a:rPr>
              <a:t>t,</a:t>
            </a:r>
            <a:r>
              <a:rPr lang="en-US" sz="2200" dirty="0" smtClean="0">
                <a:latin typeface="Calibri"/>
                <a:cs typeface="Calibri"/>
              </a:rPr>
              <a:t> </a:t>
            </a:r>
            <a:r>
              <a:rPr sz="2200" spc="-5" dirty="0" smtClean="0">
                <a:latin typeface="Calibri"/>
                <a:cs typeface="Calibri"/>
              </a:rPr>
              <a:t>espe</a:t>
            </a:r>
            <a:r>
              <a:rPr sz="2200" spc="-10" dirty="0" smtClean="0">
                <a:latin typeface="Calibri"/>
                <a:cs typeface="Calibri"/>
              </a:rPr>
              <a:t>c</a:t>
            </a:r>
            <a:r>
              <a:rPr sz="2200" dirty="0" smtClean="0">
                <a:latin typeface="Calibri"/>
                <a:cs typeface="Calibri"/>
              </a:rPr>
              <a:t>ially </a:t>
            </a:r>
            <a:r>
              <a:rPr sz="2200" spc="-10" dirty="0">
                <a:latin typeface="Calibri"/>
                <a:cs typeface="Calibri"/>
              </a:rPr>
              <a:t>du</a:t>
            </a:r>
            <a:r>
              <a:rPr sz="2200" dirty="0">
                <a:latin typeface="Calibri"/>
                <a:cs typeface="Calibri"/>
              </a:rPr>
              <a:t>ri</a:t>
            </a:r>
            <a:r>
              <a:rPr sz="2200" spc="-5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g t</a:t>
            </a:r>
            <a:r>
              <a:rPr sz="2200" spc="-10" dirty="0">
                <a:latin typeface="Calibri"/>
                <a:cs typeface="Calibri"/>
              </a:rPr>
              <a:t>h</a:t>
            </a:r>
            <a:r>
              <a:rPr sz="2200" dirty="0">
                <a:latin typeface="Calibri"/>
                <a:cs typeface="Calibri"/>
              </a:rPr>
              <a:t>e </a:t>
            </a:r>
            <a:r>
              <a:rPr sz="2200" spc="-10" dirty="0">
                <a:latin typeface="Calibri"/>
                <a:cs typeface="Calibri"/>
              </a:rPr>
              <a:t>1950</a:t>
            </a:r>
            <a:r>
              <a:rPr sz="2200" dirty="0">
                <a:latin typeface="Calibri"/>
                <a:cs typeface="Calibri"/>
              </a:rPr>
              <a:t>s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d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1960</a:t>
            </a:r>
            <a:r>
              <a:rPr sz="2200" spc="-5" dirty="0">
                <a:latin typeface="Calibri"/>
                <a:cs typeface="Calibri"/>
              </a:rPr>
              <a:t>s.</a:t>
            </a:r>
            <a:endParaRPr sz="2200" dirty="0">
              <a:latin typeface="Calibri"/>
              <a:cs typeface="Calibri"/>
            </a:endParaRPr>
          </a:p>
          <a:p>
            <a:pPr marL="355600" marR="33655" indent="-342900">
              <a:spcBef>
                <a:spcPts val="340"/>
              </a:spcBef>
              <a:buFont typeface="Arial"/>
              <a:buChar char="•"/>
              <a:tabLst>
                <a:tab pos="355600" algn="l"/>
              </a:tabLst>
            </a:pPr>
            <a:r>
              <a:rPr sz="2200" dirty="0" smtClean="0">
                <a:latin typeface="Calibri"/>
                <a:cs typeface="Calibri"/>
              </a:rPr>
              <a:t>Be</a:t>
            </a:r>
            <a:r>
              <a:rPr sz="2200" spc="-25" dirty="0" smtClean="0">
                <a:latin typeface="Calibri"/>
                <a:cs typeface="Calibri"/>
              </a:rPr>
              <a:t>c</a:t>
            </a:r>
            <a:r>
              <a:rPr sz="2200" dirty="0" smtClean="0">
                <a:latin typeface="Calibri"/>
                <a:cs typeface="Calibri"/>
              </a:rPr>
              <a:t>a</a:t>
            </a:r>
            <a:r>
              <a:rPr sz="2200" spc="-10" dirty="0" smtClean="0">
                <a:latin typeface="Calibri"/>
                <a:cs typeface="Calibri"/>
              </a:rPr>
              <a:t>u</a:t>
            </a:r>
            <a:r>
              <a:rPr sz="2200" spc="-5" dirty="0" smtClean="0">
                <a:latin typeface="Calibri"/>
                <a:cs typeface="Calibri"/>
              </a:rPr>
              <a:t>s</a:t>
            </a:r>
            <a:r>
              <a:rPr sz="2200" dirty="0" smtClean="0">
                <a:latin typeface="Calibri"/>
                <a:cs typeface="Calibri"/>
              </a:rPr>
              <a:t>e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f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w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</a:t>
            </a:r>
            <a:r>
              <a:rPr sz="2200" spc="-30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-15" dirty="0">
                <a:latin typeface="Calibri"/>
                <a:cs typeface="Calibri"/>
              </a:rPr>
              <a:t>t</a:t>
            </a:r>
            <a:r>
              <a:rPr sz="2200" dirty="0">
                <a:latin typeface="Calibri"/>
                <a:cs typeface="Calibri"/>
              </a:rPr>
              <a:t>ern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 smtClean="0">
                <a:latin typeface="Calibri"/>
                <a:cs typeface="Calibri"/>
              </a:rPr>
              <a:t>E</a:t>
            </a:r>
            <a:r>
              <a:rPr sz="2200" spc="-10" dirty="0" smtClean="0">
                <a:latin typeface="Calibri"/>
                <a:cs typeface="Calibri"/>
              </a:rPr>
              <a:t>u</a:t>
            </a:r>
            <a:r>
              <a:rPr sz="2200" spc="-25" dirty="0" smtClean="0">
                <a:latin typeface="Calibri"/>
                <a:cs typeface="Calibri"/>
              </a:rPr>
              <a:t>r</a:t>
            </a:r>
            <a:r>
              <a:rPr sz="2200" spc="-5" dirty="0" smtClean="0">
                <a:latin typeface="Calibri"/>
                <a:cs typeface="Calibri"/>
              </a:rPr>
              <a:t>opea</a:t>
            </a:r>
            <a:r>
              <a:rPr sz="2200" spc="-10" dirty="0" smtClean="0">
                <a:latin typeface="Calibri"/>
                <a:cs typeface="Calibri"/>
              </a:rPr>
              <a:t>n)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s</a:t>
            </a:r>
            <a:r>
              <a:rPr sz="2200" spc="-15" dirty="0" smtClean="0">
                <a:latin typeface="Calibri"/>
                <a:cs typeface="Calibri"/>
              </a:rPr>
              <a:t>tat</a:t>
            </a:r>
            <a:r>
              <a:rPr sz="2200" dirty="0" smtClean="0">
                <a:latin typeface="Calibri"/>
                <a:cs typeface="Calibri"/>
              </a:rPr>
              <a:t>es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h</a:t>
            </a:r>
            <a:r>
              <a:rPr sz="2200" dirty="0">
                <a:latin typeface="Calibri"/>
                <a:cs typeface="Calibri"/>
              </a:rPr>
              <a:t>ad </a:t>
            </a:r>
            <a:r>
              <a:rPr sz="2200" spc="-10" dirty="0">
                <a:latin typeface="Calibri"/>
                <a:cs typeface="Calibri"/>
              </a:rPr>
              <a:t>m</a:t>
            </a:r>
            <a:r>
              <a:rPr sz="2200" spc="-5" dirty="0">
                <a:latin typeface="Calibri"/>
                <a:cs typeface="Calibri"/>
              </a:rPr>
              <a:t>odern </a:t>
            </a:r>
            <a:r>
              <a:rPr sz="2200" dirty="0" smtClean="0">
                <a:latin typeface="Calibri"/>
                <a:cs typeface="Calibri"/>
              </a:rPr>
              <a:t>in</a:t>
            </a:r>
            <a:r>
              <a:rPr sz="2200" spc="-15" dirty="0" smtClean="0">
                <a:latin typeface="Calibri"/>
                <a:cs typeface="Calibri"/>
              </a:rPr>
              <a:t>d</a:t>
            </a:r>
            <a:r>
              <a:rPr sz="2200" spc="-10" dirty="0" smtClean="0">
                <a:latin typeface="Calibri"/>
                <a:cs typeface="Calibri"/>
              </a:rPr>
              <a:t>us</a:t>
            </a:r>
            <a:r>
              <a:rPr sz="2200" dirty="0" smtClean="0">
                <a:latin typeface="Calibri"/>
                <a:cs typeface="Calibri"/>
              </a:rPr>
              <a:t>tries</a:t>
            </a:r>
            <a:r>
              <a:rPr lang="en-US" sz="2200" dirty="0" smtClean="0">
                <a:latin typeface="Calibri"/>
                <a:cs typeface="Calibri"/>
              </a:rPr>
              <a:t> </a:t>
            </a:r>
            <a:r>
              <a:rPr sz="2200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h</a:t>
            </a:r>
            <a:r>
              <a:rPr sz="2200" dirty="0" smtClean="0">
                <a:latin typeface="Calibri"/>
                <a:cs typeface="Calibri"/>
              </a:rPr>
              <a:t>e </a:t>
            </a:r>
            <a:r>
              <a:rPr sz="2200" spc="-5" dirty="0">
                <a:latin typeface="Calibri"/>
                <a:cs typeface="Calibri"/>
              </a:rPr>
              <a:t>Com</a:t>
            </a:r>
            <a:r>
              <a:rPr sz="2200" spc="-10" dirty="0">
                <a:latin typeface="Calibri"/>
                <a:cs typeface="Calibri"/>
              </a:rPr>
              <a:t>mun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ts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h</a:t>
            </a:r>
            <a:r>
              <a:rPr sz="2200" dirty="0">
                <a:latin typeface="Calibri"/>
                <a:cs typeface="Calibri"/>
              </a:rPr>
              <a:t>ad 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5" dirty="0" smtClean="0">
                <a:latin typeface="Calibri"/>
                <a:cs typeface="Calibri"/>
              </a:rPr>
              <a:t>o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pp</a:t>
            </a:r>
            <a:r>
              <a:rPr sz="2200" dirty="0">
                <a:latin typeface="Calibri"/>
                <a:cs typeface="Calibri"/>
              </a:rPr>
              <a:t>ly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h</a:t>
            </a:r>
            <a:r>
              <a:rPr sz="2200" dirty="0">
                <a:latin typeface="Calibri"/>
                <a:cs typeface="Calibri"/>
              </a:rPr>
              <a:t>eir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h</a:t>
            </a:r>
            <a:r>
              <a:rPr sz="2200" dirty="0">
                <a:latin typeface="Calibri"/>
                <a:cs typeface="Calibri"/>
              </a:rPr>
              <a:t>eories 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5" dirty="0" smtClean="0">
                <a:latin typeface="Calibri"/>
                <a:cs typeface="Calibri"/>
              </a:rPr>
              <a:t>o </a:t>
            </a:r>
            <a:r>
              <a:rPr sz="2200" spc="-10" dirty="0">
                <a:latin typeface="Calibri"/>
                <a:cs typeface="Calibri"/>
              </a:rPr>
              <a:t>p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spc="5" dirty="0">
                <a:latin typeface="Calibri"/>
                <a:cs typeface="Calibri"/>
              </a:rPr>
              <a:t>o</a:t>
            </a:r>
            <a:r>
              <a:rPr sz="2200" spc="-120" dirty="0">
                <a:latin typeface="Calibri"/>
                <a:cs typeface="Calibri"/>
              </a:rPr>
              <a:t>r</a:t>
            </a:r>
            <a:r>
              <a:rPr sz="2200" dirty="0">
                <a:latin typeface="Calibri"/>
                <a:cs typeface="Calibri"/>
              </a:rPr>
              <a:t>,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agri</a:t>
            </a:r>
            <a:r>
              <a:rPr sz="2200" spc="-5" dirty="0"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u</a:t>
            </a:r>
            <a:r>
              <a:rPr sz="2200" dirty="0">
                <a:latin typeface="Calibri"/>
                <a:cs typeface="Calibri"/>
              </a:rPr>
              <a:t>lt</a:t>
            </a:r>
            <a:r>
              <a:rPr sz="2200" spc="-10" dirty="0">
                <a:latin typeface="Calibri"/>
                <a:cs typeface="Calibri"/>
              </a:rPr>
              <a:t>u</a:t>
            </a:r>
            <a:r>
              <a:rPr sz="2200" spc="-25" dirty="0">
                <a:latin typeface="Calibri"/>
                <a:cs typeface="Calibri"/>
              </a:rPr>
              <a:t>r</a:t>
            </a:r>
            <a:r>
              <a:rPr sz="2200" dirty="0">
                <a:latin typeface="Calibri"/>
                <a:cs typeface="Calibri"/>
              </a:rPr>
              <a:t>al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spc="5" dirty="0">
                <a:latin typeface="Calibri"/>
                <a:cs typeface="Calibri"/>
              </a:rPr>
              <a:t>o</a:t>
            </a:r>
            <a:r>
              <a:rPr sz="2200" spc="-10" dirty="0">
                <a:latin typeface="Calibri"/>
                <a:cs typeface="Calibri"/>
              </a:rPr>
              <a:t>c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ti</a:t>
            </a:r>
            <a:r>
              <a:rPr sz="2200" spc="-5" dirty="0">
                <a:latin typeface="Calibri"/>
                <a:cs typeface="Calibri"/>
              </a:rPr>
              <a:t>es.</a:t>
            </a:r>
            <a:endParaRPr sz="2200" dirty="0">
              <a:latin typeface="Calibri"/>
              <a:cs typeface="Calibri"/>
            </a:endParaRPr>
          </a:p>
          <a:p>
            <a:pPr marL="355600" marR="122555" indent="-342900">
              <a:spcBef>
                <a:spcPts val="34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Th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Com</a:t>
            </a:r>
            <a:r>
              <a:rPr sz="2200" spc="-10" dirty="0">
                <a:latin typeface="Calibri"/>
                <a:cs typeface="Calibri"/>
              </a:rPr>
              <a:t>mun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ts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</a:t>
            </a:r>
            <a:r>
              <a:rPr sz="2200" spc="-25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omo</a:t>
            </a:r>
            <a:r>
              <a:rPr sz="2200" spc="-15" dirty="0">
                <a:latin typeface="Calibri"/>
                <a:cs typeface="Calibri"/>
              </a:rPr>
              <a:t>t</a:t>
            </a:r>
            <a:r>
              <a:rPr sz="2200" dirty="0">
                <a:latin typeface="Calibri"/>
                <a:cs typeface="Calibri"/>
              </a:rPr>
              <a:t>ed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</a:t>
            </a:r>
            <a:r>
              <a:rPr sz="2200" spc="-15" dirty="0">
                <a:latin typeface="Calibri"/>
                <a:cs typeface="Calibri"/>
              </a:rPr>
              <a:t>ev</a:t>
            </a:r>
            <a:r>
              <a:rPr sz="2200" dirty="0">
                <a:latin typeface="Calibri"/>
                <a:cs typeface="Calibri"/>
              </a:rPr>
              <a:t>elop</a:t>
            </a:r>
            <a:r>
              <a:rPr sz="2200" spc="-15" dirty="0">
                <a:latin typeface="Calibri"/>
                <a:cs typeface="Calibri"/>
              </a:rPr>
              <a:t>m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25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t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du</a:t>
            </a:r>
            <a:r>
              <a:rPr sz="2200" dirty="0">
                <a:latin typeface="Calibri"/>
                <a:cs typeface="Calibri"/>
              </a:rPr>
              <a:t>ring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1</a:t>
            </a:r>
            <a:r>
              <a:rPr sz="2200" spc="-10" dirty="0">
                <a:latin typeface="Calibri"/>
                <a:cs typeface="Calibri"/>
              </a:rPr>
              <a:t>9</a:t>
            </a:r>
            <a:r>
              <a:rPr sz="2200" dirty="0">
                <a:latin typeface="Calibri"/>
                <a:cs typeface="Calibri"/>
              </a:rPr>
              <a:t>5</a:t>
            </a:r>
            <a:r>
              <a:rPr sz="2200" spc="-10" dirty="0">
                <a:latin typeface="Calibri"/>
                <a:cs typeface="Calibri"/>
              </a:rPr>
              <a:t>0</a:t>
            </a:r>
            <a:r>
              <a:rPr sz="2200" dirty="0">
                <a:latin typeface="Calibri"/>
                <a:cs typeface="Calibri"/>
              </a:rPr>
              <a:t>s a</a:t>
            </a:r>
            <a:r>
              <a:rPr sz="2200" spc="-10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d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1</a:t>
            </a:r>
            <a:r>
              <a:rPr sz="2200" spc="-10" dirty="0">
                <a:latin typeface="Calibri"/>
                <a:cs typeface="Calibri"/>
              </a:rPr>
              <a:t>9</a:t>
            </a:r>
            <a:r>
              <a:rPr sz="2200" dirty="0">
                <a:latin typeface="Calibri"/>
                <a:cs typeface="Calibri"/>
              </a:rPr>
              <a:t>6</a:t>
            </a:r>
            <a:r>
              <a:rPr sz="2200" spc="-10" dirty="0">
                <a:latin typeface="Calibri"/>
                <a:cs typeface="Calibri"/>
              </a:rPr>
              <a:t>0</a:t>
            </a:r>
            <a:r>
              <a:rPr sz="2200" dirty="0">
                <a:latin typeface="Calibri"/>
                <a:cs typeface="Calibri"/>
              </a:rPr>
              <a:t>s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h</a:t>
            </a:r>
            <a:r>
              <a:rPr sz="2200" spc="-25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oug</a:t>
            </a:r>
            <a:r>
              <a:rPr sz="2200" dirty="0">
                <a:latin typeface="Calibri"/>
                <a:cs typeface="Calibri"/>
              </a:rPr>
              <a:t>h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25" dirty="0">
                <a:latin typeface="Calibri"/>
                <a:cs typeface="Calibri"/>
              </a:rPr>
              <a:t>c</a:t>
            </a:r>
            <a:r>
              <a:rPr sz="2200" spc="-5" dirty="0">
                <a:latin typeface="Calibri"/>
                <a:cs typeface="Calibri"/>
              </a:rPr>
              <a:t>onomie</a:t>
            </a:r>
            <a:r>
              <a:rPr sz="2200" dirty="0">
                <a:latin typeface="Calibri"/>
                <a:cs typeface="Calibri"/>
              </a:rPr>
              <a:t>s </a:t>
            </a:r>
            <a:r>
              <a:rPr sz="2200" spc="-10" dirty="0">
                <a:latin typeface="Calibri"/>
                <a:cs typeface="Calibri"/>
              </a:rPr>
              <a:t>d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25" dirty="0">
                <a:latin typeface="Calibri"/>
                <a:cs typeface="Calibri"/>
              </a:rPr>
              <a:t>r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c</a:t>
            </a:r>
            <a:r>
              <a:rPr sz="2200" spc="-15" dirty="0">
                <a:latin typeface="Calibri"/>
                <a:cs typeface="Calibri"/>
              </a:rPr>
              <a:t>t</a:t>
            </a:r>
            <a:r>
              <a:rPr sz="2200" dirty="0">
                <a:latin typeface="Calibri"/>
                <a:cs typeface="Calibri"/>
              </a:rPr>
              <a:t>ed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b</a:t>
            </a:r>
            <a:r>
              <a:rPr sz="2200" dirty="0">
                <a:latin typeface="Calibri"/>
                <a:cs typeface="Calibri"/>
              </a:rPr>
              <a:t>y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g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spc="-10" dirty="0">
                <a:latin typeface="Calibri"/>
                <a:cs typeface="Calibri"/>
              </a:rPr>
              <a:t>v</a:t>
            </a:r>
            <a:r>
              <a:rPr sz="2200" dirty="0">
                <a:latin typeface="Calibri"/>
                <a:cs typeface="Calibri"/>
              </a:rPr>
              <a:t>er</a:t>
            </a:r>
            <a:r>
              <a:rPr sz="2200" spc="-10" dirty="0">
                <a:latin typeface="Calibri"/>
                <a:cs typeface="Calibri"/>
              </a:rPr>
              <a:t>nm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25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t </a:t>
            </a:r>
            <a:r>
              <a:rPr sz="2200" spc="-5" dirty="0">
                <a:latin typeface="Calibri"/>
                <a:cs typeface="Calibri"/>
              </a:rPr>
              <a:t>offic</a:t>
            </a:r>
            <a:r>
              <a:rPr sz="2200" dirty="0">
                <a:latin typeface="Calibri"/>
                <a:cs typeface="Calibri"/>
              </a:rPr>
              <a:t>ials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h</a:t>
            </a:r>
            <a:r>
              <a:rPr sz="2200" dirty="0">
                <a:latin typeface="Calibri"/>
                <a:cs typeface="Calibri"/>
              </a:rPr>
              <a:t>er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h</a:t>
            </a:r>
            <a:r>
              <a:rPr sz="2200" dirty="0">
                <a:latin typeface="Calibri"/>
                <a:cs typeface="Calibri"/>
              </a:rPr>
              <a:t>an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</a:t>
            </a:r>
            <a:r>
              <a:rPr sz="2200" dirty="0">
                <a:latin typeface="Calibri"/>
                <a:cs typeface="Calibri"/>
              </a:rPr>
              <a:t>ri</a:t>
            </a:r>
            <a:r>
              <a:rPr sz="2200" spc="-20" dirty="0">
                <a:latin typeface="Calibri"/>
                <a:cs typeface="Calibri"/>
              </a:rPr>
              <a:t>v</a:t>
            </a:r>
            <a:r>
              <a:rPr sz="2200" spc="-15" dirty="0">
                <a:latin typeface="Calibri"/>
                <a:cs typeface="Calibri"/>
              </a:rPr>
              <a:t>at</a:t>
            </a:r>
            <a:r>
              <a:rPr sz="2200" dirty="0">
                <a:latin typeface="Calibri"/>
                <a:cs typeface="Calibri"/>
              </a:rPr>
              <a:t>e e</a:t>
            </a:r>
            <a:r>
              <a:rPr sz="2200" spc="-20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t</a:t>
            </a:r>
            <a:r>
              <a:rPr sz="2200" spc="-25" dirty="0">
                <a:latin typeface="Calibri"/>
                <a:cs typeface="Calibri"/>
              </a:rPr>
              <a:t>r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p</a:t>
            </a:r>
            <a:r>
              <a:rPr sz="2200" spc="-25" dirty="0">
                <a:latin typeface="Calibri"/>
                <a:cs typeface="Calibri"/>
              </a:rPr>
              <a:t>r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u</a:t>
            </a:r>
            <a:r>
              <a:rPr sz="2200" spc="-25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s.</a:t>
            </a:r>
            <a:endParaRPr sz="2200" dirty="0">
              <a:latin typeface="Calibri"/>
              <a:cs typeface="Calibri"/>
            </a:endParaRPr>
          </a:p>
          <a:p>
            <a:pPr marL="355600" marR="311150" indent="-342900">
              <a:spcBef>
                <a:spcPts val="3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I</a:t>
            </a:r>
            <a:r>
              <a:rPr sz="2200" dirty="0">
                <a:latin typeface="Calibri"/>
                <a:cs typeface="Calibri"/>
              </a:rPr>
              <a:t>n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h</a:t>
            </a:r>
            <a:r>
              <a:rPr sz="2200" dirty="0">
                <a:latin typeface="Calibri"/>
                <a:cs typeface="Calibri"/>
              </a:rPr>
              <a:t>e </a:t>
            </a:r>
            <a:r>
              <a:rPr sz="2200" spc="5" dirty="0">
                <a:latin typeface="Calibri"/>
                <a:cs typeface="Calibri"/>
              </a:rPr>
              <a:t>S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dirty="0">
                <a:latin typeface="Calibri"/>
                <a:cs typeface="Calibri"/>
              </a:rPr>
              <a:t>vi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U</a:t>
            </a:r>
            <a:r>
              <a:rPr sz="2200" spc="-10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io</a:t>
            </a:r>
            <a:r>
              <a:rPr sz="2200" spc="-10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,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f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dirty="0">
                <a:latin typeface="Calibri"/>
                <a:cs typeface="Calibri"/>
              </a:rPr>
              <a:t>r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e</a:t>
            </a:r>
            <a:r>
              <a:rPr sz="2200" spc="-20" dirty="0">
                <a:latin typeface="Calibri"/>
                <a:cs typeface="Calibri"/>
              </a:rPr>
              <a:t>x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mp</a:t>
            </a:r>
            <a:r>
              <a:rPr sz="2200" dirty="0">
                <a:latin typeface="Calibri"/>
                <a:cs typeface="Calibri"/>
              </a:rPr>
              <a:t>le,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n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tional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</a:t>
            </a:r>
            <a:r>
              <a:rPr sz="2200" dirty="0">
                <a:latin typeface="Calibri"/>
                <a:cs typeface="Calibri"/>
              </a:rPr>
              <a:t>la</a:t>
            </a:r>
            <a:r>
              <a:rPr sz="2200" spc="-10" dirty="0">
                <a:latin typeface="Calibri"/>
                <a:cs typeface="Calibri"/>
              </a:rPr>
              <a:t>nn</a:t>
            </a:r>
            <a:r>
              <a:rPr sz="2200" dirty="0">
                <a:latin typeface="Calibri"/>
                <a:cs typeface="Calibri"/>
              </a:rPr>
              <a:t>ing 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5" dirty="0">
                <a:latin typeface="Calibri"/>
                <a:cs typeface="Calibri"/>
              </a:rPr>
              <a:t>om</a:t>
            </a:r>
            <a:r>
              <a:rPr sz="2200" spc="-10" dirty="0">
                <a:latin typeface="Calibri"/>
                <a:cs typeface="Calibri"/>
              </a:rPr>
              <a:t>m</a:t>
            </a:r>
            <a:r>
              <a:rPr sz="2200" dirty="0">
                <a:latin typeface="Calibri"/>
                <a:cs typeface="Calibri"/>
              </a:rPr>
              <a:t>ission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dirty="0">
                <a:latin typeface="Calibri"/>
                <a:cs typeface="Calibri"/>
              </a:rPr>
              <a:t>alled Go</a:t>
            </a:r>
            <a:r>
              <a:rPr sz="2200" spc="-5" dirty="0">
                <a:latin typeface="Calibri"/>
                <a:cs typeface="Calibri"/>
              </a:rPr>
              <a:t>spla</a:t>
            </a:r>
            <a:r>
              <a:rPr sz="2200" dirty="0">
                <a:latin typeface="Calibri"/>
                <a:cs typeface="Calibri"/>
              </a:rPr>
              <a:t>n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</a:t>
            </a:r>
            <a:r>
              <a:rPr sz="2200" spc="-15" dirty="0">
                <a:latin typeface="Calibri"/>
                <a:cs typeface="Calibri"/>
              </a:rPr>
              <a:t>ev</a:t>
            </a:r>
            <a:r>
              <a:rPr sz="2200" dirty="0">
                <a:latin typeface="Calibri"/>
                <a:cs typeface="Calibri"/>
              </a:rPr>
              <a:t>elop</a:t>
            </a:r>
            <a:r>
              <a:rPr sz="2200" spc="-10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d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f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15" dirty="0">
                <a:latin typeface="Calibri"/>
                <a:cs typeface="Calibri"/>
              </a:rPr>
              <a:t>v</a:t>
            </a:r>
            <a:r>
              <a:rPr sz="2200" spc="1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-</a:t>
            </a:r>
            <a:r>
              <a:rPr sz="2200" spc="-15" dirty="0">
                <a:latin typeface="Calibri"/>
                <a:cs typeface="Calibri"/>
              </a:rPr>
              <a:t>y</a:t>
            </a:r>
            <a:r>
              <a:rPr sz="2200" dirty="0">
                <a:latin typeface="Calibri"/>
                <a:cs typeface="Calibri"/>
              </a:rPr>
              <a:t>ear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</a:t>
            </a:r>
            <a:r>
              <a:rPr sz="2200" dirty="0">
                <a:latin typeface="Calibri"/>
                <a:cs typeface="Calibri"/>
              </a:rPr>
              <a:t>la</a:t>
            </a:r>
            <a:r>
              <a:rPr sz="2200" spc="-10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t</a:t>
            </a:r>
            <a:r>
              <a:rPr sz="2200" dirty="0">
                <a:latin typeface="Calibri"/>
                <a:cs typeface="Calibri"/>
              </a:rPr>
              <a:t>o g</a:t>
            </a:r>
            <a:r>
              <a:rPr sz="2200" spc="-10" dirty="0">
                <a:latin typeface="Calibri"/>
                <a:cs typeface="Calibri"/>
              </a:rPr>
              <a:t>u</a:t>
            </a:r>
            <a:r>
              <a:rPr sz="2200" dirty="0">
                <a:latin typeface="Calibri"/>
                <a:cs typeface="Calibri"/>
              </a:rPr>
              <a:t>ide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25" dirty="0">
                <a:latin typeface="Calibri"/>
                <a:cs typeface="Calibri"/>
              </a:rPr>
              <a:t>c</a:t>
            </a:r>
            <a:r>
              <a:rPr sz="2200" spc="-5" dirty="0">
                <a:latin typeface="Calibri"/>
                <a:cs typeface="Calibri"/>
              </a:rPr>
              <a:t>onomi</a:t>
            </a:r>
            <a:r>
              <a:rPr sz="2200" dirty="0">
                <a:latin typeface="Calibri"/>
                <a:cs typeface="Calibri"/>
              </a:rPr>
              <a:t>c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</a:t>
            </a:r>
            <a:r>
              <a:rPr sz="2200" spc="-15" dirty="0">
                <a:latin typeface="Calibri"/>
                <a:cs typeface="Calibri"/>
              </a:rPr>
              <a:t>ev</a:t>
            </a:r>
            <a:r>
              <a:rPr sz="2200" dirty="0">
                <a:latin typeface="Calibri"/>
                <a:cs typeface="Calibri"/>
              </a:rPr>
              <a:t>elop</a:t>
            </a:r>
            <a:r>
              <a:rPr sz="2200" spc="-15" dirty="0">
                <a:latin typeface="Calibri"/>
                <a:cs typeface="Calibri"/>
              </a:rPr>
              <a:t>m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25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t.</a:t>
            </a:r>
          </a:p>
        </p:txBody>
      </p:sp>
      <p:sp>
        <p:nvSpPr>
          <p:cNvPr id="4" name="object 4"/>
          <p:cNvSpPr/>
          <p:nvPr/>
        </p:nvSpPr>
        <p:spPr>
          <a:xfrm>
            <a:off x="7999744" y="1375893"/>
            <a:ext cx="3906774" cy="4114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7317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674" y="0"/>
            <a:ext cx="10515600" cy="948746"/>
          </a:xfrm>
          <a:prstGeom prst="rect">
            <a:avLst/>
          </a:prstGeom>
        </p:spPr>
        <p:txBody>
          <a:bodyPr vert="horz" wrap="square" lIns="0" tIns="269011" rIns="0" bIns="0" rtlCol="0" anchor="ctr">
            <a:spAutoFit/>
          </a:bodyPr>
          <a:lstStyle/>
          <a:p>
            <a:pPr marL="1004569">
              <a:lnSpc>
                <a:spcPct val="100000"/>
              </a:lnSpc>
            </a:pPr>
            <a:r>
              <a:rPr spc="-75" dirty="0"/>
              <a:t>E</a:t>
            </a:r>
            <a:r>
              <a:rPr dirty="0"/>
              <a:t>a</a:t>
            </a:r>
            <a:r>
              <a:rPr spc="-45" dirty="0"/>
              <a:t>s</a:t>
            </a:r>
            <a:r>
              <a:rPr spc="-50" dirty="0"/>
              <a:t>t</a:t>
            </a:r>
            <a:r>
              <a:rPr dirty="0"/>
              <a:t>ern</a:t>
            </a:r>
            <a:r>
              <a:rPr spc="-25" dirty="0"/>
              <a:t> </a:t>
            </a:r>
            <a:r>
              <a:rPr spc="-5" dirty="0"/>
              <a:t>Eu</a:t>
            </a:r>
            <a:r>
              <a:rPr spc="-70" dirty="0"/>
              <a:t>r</a:t>
            </a:r>
            <a:r>
              <a:rPr spc="-5" dirty="0"/>
              <a:t>o</a:t>
            </a:r>
            <a:r>
              <a:rPr spc="5" dirty="0"/>
              <a:t>p</a:t>
            </a:r>
            <a:r>
              <a:rPr dirty="0"/>
              <a:t>e </a:t>
            </a:r>
            <a:r>
              <a:rPr spc="-5" dirty="0"/>
              <a:t>Co</a:t>
            </a:r>
            <a:r>
              <a:rPr spc="-30" dirty="0"/>
              <a:t>n</a:t>
            </a:r>
            <a:r>
              <a:rPr dirty="0"/>
              <a:t>tinued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0674" y="948746"/>
            <a:ext cx="8610599" cy="55297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2000" spc="-15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he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fi</a:t>
            </a:r>
            <a:r>
              <a:rPr sz="2000" spc="-25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e-</a:t>
            </a:r>
            <a:r>
              <a:rPr sz="2000" spc="-40" dirty="0">
                <a:latin typeface="Calibri"/>
                <a:cs typeface="Calibri"/>
              </a:rPr>
              <a:t>y</a:t>
            </a:r>
            <a:r>
              <a:rPr sz="2000" spc="-10" dirty="0">
                <a:latin typeface="Calibri"/>
                <a:cs typeface="Calibri"/>
              </a:rPr>
              <a:t>ear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ans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u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main</a:t>
            </a:r>
            <a:r>
              <a:rPr sz="2000" spc="-15" dirty="0">
                <a:latin typeface="Calibri"/>
                <a:cs typeface="Calibri"/>
              </a:rPr>
              <a:t> d</a:t>
            </a:r>
            <a:r>
              <a:rPr sz="2000" spc="-25" dirty="0">
                <a:latin typeface="Calibri"/>
                <a:cs typeface="Calibri"/>
              </a:rPr>
              <a:t>ev</a:t>
            </a:r>
            <a:r>
              <a:rPr sz="2000" spc="-10" dirty="0">
                <a:latin typeface="Calibri"/>
                <a:cs typeface="Calibri"/>
              </a:rPr>
              <a:t>elopme</a:t>
            </a:r>
            <a:r>
              <a:rPr sz="2000" spc="-30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 smtClean="0">
                <a:latin typeface="Calibri"/>
                <a:cs typeface="Calibri"/>
              </a:rPr>
              <a:t>po</a:t>
            </a:r>
            <a:r>
              <a:rPr sz="2000" dirty="0" smtClean="0">
                <a:latin typeface="Calibri"/>
                <a:cs typeface="Calibri"/>
              </a:rPr>
              <a:t>l</a:t>
            </a:r>
            <a:r>
              <a:rPr sz="2000" spc="-10" dirty="0" smtClean="0">
                <a:latin typeface="Calibri"/>
                <a:cs typeface="Calibri"/>
              </a:rPr>
              <a:t>icies.</a:t>
            </a:r>
            <a:endParaRPr lang="en-US" sz="2000" dirty="0">
              <a:latin typeface="Calibri"/>
              <a:cs typeface="Calibri"/>
            </a:endParaRPr>
          </a:p>
          <a:p>
            <a:pPr marL="812800" lvl="1" indent="-342900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2000" spc="-15" dirty="0" smtClean="0">
                <a:latin typeface="Calibri"/>
                <a:cs typeface="Calibri"/>
              </a:rPr>
              <a:t>Fi</a:t>
            </a:r>
            <a:r>
              <a:rPr sz="2000" spc="-35" dirty="0" smtClean="0">
                <a:latin typeface="Calibri"/>
                <a:cs typeface="Calibri"/>
              </a:rPr>
              <a:t>r</a:t>
            </a:r>
            <a:r>
              <a:rPr sz="2000" spc="-25" dirty="0" smtClean="0">
                <a:latin typeface="Calibri"/>
                <a:cs typeface="Calibri"/>
              </a:rPr>
              <a:t>s</a:t>
            </a:r>
            <a:r>
              <a:rPr sz="2000" spc="-5" dirty="0" smtClean="0">
                <a:latin typeface="Calibri"/>
                <a:cs typeface="Calibri"/>
              </a:rPr>
              <a:t>t</a:t>
            </a:r>
            <a:r>
              <a:rPr sz="2000" spc="-20" dirty="0">
                <a:latin typeface="Calibri"/>
                <a:cs typeface="Calibri"/>
              </a:rPr>
              <a:t>—</a:t>
            </a:r>
            <a:r>
              <a:rPr sz="2000" spc="-10" dirty="0">
                <a:latin typeface="Calibri"/>
                <a:cs typeface="Calibri"/>
              </a:rPr>
              <a:t>(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mphas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45" dirty="0">
                <a:latin typeface="Calibri"/>
                <a:cs typeface="Calibri"/>
              </a:rPr>
              <a:t>z</a:t>
            </a:r>
            <a:r>
              <a:rPr sz="2000" spc="-10" dirty="0">
                <a:latin typeface="Calibri"/>
                <a:cs typeface="Calibri"/>
              </a:rPr>
              <a:t>e)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he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nd</a:t>
            </a:r>
            <a:r>
              <a:rPr sz="2000" spc="-10" dirty="0">
                <a:latin typeface="Calibri"/>
                <a:cs typeface="Calibri"/>
              </a:rPr>
              <a:t>u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r</a:t>
            </a:r>
            <a:r>
              <a:rPr sz="2000" spc="-125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min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,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electric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spc="-2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15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,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5" dirty="0" smtClean="0">
                <a:latin typeface="Calibri"/>
                <a:cs typeface="Calibri"/>
              </a:rPr>
              <a:t>t</a:t>
            </a:r>
            <a:r>
              <a:rPr sz="2000" spc="-55" dirty="0" smtClean="0">
                <a:latin typeface="Calibri"/>
                <a:cs typeface="Calibri"/>
              </a:rPr>
              <a:t>r</a:t>
            </a:r>
            <a:r>
              <a:rPr sz="2000" spc="-10" dirty="0" smtClean="0">
                <a:latin typeface="Calibri"/>
                <a:cs typeface="Calibri"/>
              </a:rPr>
              <a:t>an</a:t>
            </a:r>
            <a:r>
              <a:rPr sz="2000" spc="-15" dirty="0" smtClean="0">
                <a:latin typeface="Calibri"/>
                <a:cs typeface="Calibri"/>
              </a:rPr>
              <a:t>spor</a:t>
            </a:r>
            <a:r>
              <a:rPr sz="2000" spc="-35" dirty="0" smtClean="0">
                <a:latin typeface="Calibri"/>
                <a:cs typeface="Calibri"/>
              </a:rPr>
              <a:t>t</a:t>
            </a:r>
            <a:r>
              <a:rPr sz="2000" spc="-20" dirty="0" smtClean="0">
                <a:latin typeface="Calibri"/>
                <a:cs typeface="Calibri"/>
              </a:rPr>
              <a:t>a</a:t>
            </a:r>
            <a:r>
              <a:rPr sz="2000" spc="-5" dirty="0" smtClean="0">
                <a:latin typeface="Calibri"/>
                <a:cs typeface="Calibri"/>
              </a:rPr>
              <a:t>ti</a:t>
            </a:r>
            <a:r>
              <a:rPr sz="2000" spc="-15" dirty="0" smtClean="0">
                <a:latin typeface="Calibri"/>
                <a:cs typeface="Calibri"/>
              </a:rPr>
              <a:t>on.</a:t>
            </a:r>
            <a:endParaRPr lang="en-US" sz="2000" dirty="0">
              <a:latin typeface="Calibri"/>
              <a:cs typeface="Calibri"/>
            </a:endParaRPr>
          </a:p>
          <a:p>
            <a:pPr marL="812800" lvl="1" indent="-342900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2000" spc="-15" dirty="0" smtClean="0">
                <a:latin typeface="Calibri"/>
                <a:cs typeface="Calibri"/>
              </a:rPr>
              <a:t>Se</a:t>
            </a:r>
            <a:r>
              <a:rPr sz="2000" spc="-30" dirty="0" smtClean="0">
                <a:latin typeface="Calibri"/>
                <a:cs typeface="Calibri"/>
              </a:rPr>
              <a:t>c</a:t>
            </a:r>
            <a:r>
              <a:rPr sz="2000" spc="-15" dirty="0" smtClean="0">
                <a:latin typeface="Calibri"/>
                <a:cs typeface="Calibri"/>
              </a:rPr>
              <a:t>on</a:t>
            </a:r>
            <a:r>
              <a:rPr sz="2000" spc="-5" dirty="0" smtClean="0">
                <a:latin typeface="Calibri"/>
                <a:cs typeface="Calibri"/>
              </a:rPr>
              <a:t>d</a:t>
            </a:r>
            <a:r>
              <a:rPr sz="2000" spc="-20" dirty="0" smtClean="0">
                <a:latin typeface="Calibri"/>
                <a:cs typeface="Calibri"/>
              </a:rPr>
              <a:t>—</a:t>
            </a:r>
            <a:r>
              <a:rPr sz="2000" spc="-15" dirty="0" smtClean="0">
                <a:latin typeface="Calibri"/>
                <a:cs typeface="Calibri"/>
              </a:rPr>
              <a:t>d</a:t>
            </a:r>
            <a:r>
              <a:rPr sz="2000" dirty="0" smtClean="0">
                <a:latin typeface="Calibri"/>
                <a:cs typeface="Calibri"/>
              </a:rPr>
              <a:t>i</a:t>
            </a:r>
            <a:r>
              <a:rPr sz="2000" spc="-15" dirty="0" smtClean="0">
                <a:latin typeface="Calibri"/>
                <a:cs typeface="Calibri"/>
              </a:rPr>
              <a:t>spe</a:t>
            </a:r>
            <a:r>
              <a:rPr sz="2000" spc="-40" dirty="0" smtClean="0">
                <a:latin typeface="Calibri"/>
                <a:cs typeface="Calibri"/>
              </a:rPr>
              <a:t>r</a:t>
            </a:r>
            <a:r>
              <a:rPr sz="2000" spc="-15" dirty="0" smtClean="0">
                <a:latin typeface="Calibri"/>
                <a:cs typeface="Calibri"/>
              </a:rPr>
              <a:t>s</a:t>
            </a:r>
            <a:r>
              <a:rPr sz="2000" spc="-10" dirty="0" smtClean="0">
                <a:latin typeface="Calibri"/>
                <a:cs typeface="Calibri"/>
              </a:rPr>
              <a:t>e</a:t>
            </a:r>
            <a:r>
              <a:rPr sz="2000" spc="30" dirty="0" smtClean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oduc</a:t>
            </a:r>
            <a:r>
              <a:rPr sz="2000" spc="-5" dirty="0">
                <a:latin typeface="Calibri"/>
                <a:cs typeface="Calibri"/>
              </a:rPr>
              <a:t>ti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acilities.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</a:t>
            </a:r>
            <a:r>
              <a:rPr sz="2000" spc="-20" dirty="0" smtClean="0">
                <a:latin typeface="Calibri"/>
                <a:cs typeface="Calibri"/>
              </a:rPr>
              <a:t>R</a:t>
            </a:r>
            <a:r>
              <a:rPr sz="2000" spc="-15" dirty="0" smtClean="0">
                <a:latin typeface="Calibri"/>
                <a:cs typeface="Calibri"/>
              </a:rPr>
              <a:t>uss</a:t>
            </a:r>
            <a:r>
              <a:rPr sz="2000" dirty="0" smtClean="0">
                <a:latin typeface="Calibri"/>
                <a:cs typeface="Calibri"/>
              </a:rPr>
              <a:t>i</a:t>
            </a:r>
            <a:r>
              <a:rPr sz="2000" spc="-10" dirty="0" smtClean="0">
                <a:latin typeface="Calibri"/>
                <a:cs typeface="Calibri"/>
              </a:rPr>
              <a:t>a)</a:t>
            </a:r>
            <a:r>
              <a:rPr lang="en-US" sz="2000" spc="-10" dirty="0" smtClean="0">
                <a:latin typeface="Calibri"/>
                <a:cs typeface="Calibri"/>
              </a:rPr>
              <a:t> </a:t>
            </a:r>
            <a:r>
              <a:rPr sz="2000" spc="-15" dirty="0" smtClean="0">
                <a:latin typeface="Calibri"/>
                <a:cs typeface="Calibri"/>
              </a:rPr>
              <a:t>h</a:t>
            </a:r>
            <a:r>
              <a:rPr sz="2000" spc="-10" dirty="0" smtClean="0">
                <a:latin typeface="Calibri"/>
                <a:cs typeface="Calibri"/>
              </a:rPr>
              <a:t>ad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been</a:t>
            </a:r>
            <a:r>
              <a:rPr sz="2000" spc="-10" dirty="0">
                <a:latin typeface="Calibri"/>
                <a:cs typeface="Calibri"/>
              </a:rPr>
              <a:t> (f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eque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tly)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35" dirty="0">
                <a:latin typeface="Calibri"/>
                <a:cs typeface="Calibri"/>
              </a:rPr>
              <a:t>nv</a:t>
            </a:r>
            <a:r>
              <a:rPr sz="2000" spc="-10" dirty="0">
                <a:latin typeface="Calibri"/>
                <a:cs typeface="Calibri"/>
              </a:rPr>
              <a:t>aded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om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30" dirty="0" smtClean="0">
                <a:latin typeface="Calibri"/>
                <a:cs typeface="Calibri"/>
              </a:rPr>
              <a:t>w</a:t>
            </a:r>
            <a:r>
              <a:rPr sz="2000" spc="-10" dirty="0" smtClean="0">
                <a:latin typeface="Calibri"/>
                <a:cs typeface="Calibri"/>
              </a:rPr>
              <a:t>e</a:t>
            </a:r>
            <a:r>
              <a:rPr sz="2000" spc="-25" dirty="0" smtClean="0">
                <a:latin typeface="Calibri"/>
                <a:cs typeface="Calibri"/>
              </a:rPr>
              <a:t>s</a:t>
            </a:r>
            <a:r>
              <a:rPr sz="2000" spc="-5" dirty="0" smtClean="0">
                <a:latin typeface="Calibri"/>
                <a:cs typeface="Calibri"/>
              </a:rPr>
              <a:t>t</a:t>
            </a:r>
            <a:r>
              <a:rPr lang="en-US" sz="2000" spc="-5" dirty="0" smtClean="0">
                <a:latin typeface="Calibri"/>
                <a:cs typeface="Calibri"/>
              </a:rPr>
              <a:t>.</a:t>
            </a:r>
          </a:p>
          <a:p>
            <a:pPr marL="812800" lvl="1" indent="-342900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2000" spc="-15" dirty="0" smtClean="0">
                <a:latin typeface="Calibri"/>
                <a:cs typeface="Calibri"/>
              </a:rPr>
              <a:t>T</a:t>
            </a:r>
            <a:r>
              <a:rPr sz="2000" spc="-10" dirty="0" smtClean="0">
                <a:latin typeface="Calibri"/>
                <a:cs typeface="Calibri"/>
              </a:rPr>
              <a:t>h</a:t>
            </a:r>
            <a:r>
              <a:rPr sz="2000" spc="-25" dirty="0" smtClean="0">
                <a:latin typeface="Calibri"/>
                <a:cs typeface="Calibri"/>
              </a:rPr>
              <a:t>e</a:t>
            </a:r>
            <a:r>
              <a:rPr sz="2000" spc="-10" dirty="0" smtClean="0">
                <a:latin typeface="Calibri"/>
                <a:cs typeface="Calibri"/>
              </a:rPr>
              <a:t>y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nt</a:t>
            </a:r>
            <a:r>
              <a:rPr sz="2000" spc="-10" dirty="0">
                <a:latin typeface="Calibri"/>
                <a:cs typeface="Calibri"/>
              </a:rPr>
              <a:t>ed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educe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vul</a:t>
            </a:r>
            <a:r>
              <a:rPr sz="2000" spc="-15" dirty="0">
                <a:latin typeface="Calibri"/>
                <a:cs typeface="Calibri"/>
              </a:rPr>
              <a:t>ne</a:t>
            </a:r>
            <a:r>
              <a:rPr sz="2000" spc="-5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ability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f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hei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vi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al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nd</a:t>
            </a:r>
            <a:r>
              <a:rPr sz="2000" spc="-10" dirty="0">
                <a:latin typeface="Calibri"/>
                <a:cs typeface="Calibri"/>
              </a:rPr>
              <a:t>u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ies</a:t>
            </a:r>
            <a:r>
              <a:rPr sz="2000" spc="-20" dirty="0">
                <a:latin typeface="Calibri"/>
                <a:cs typeface="Calibri"/>
              </a:rPr>
              <a:t> t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tt</a:t>
            </a:r>
            <a:r>
              <a:rPr sz="2000" spc="-10" dirty="0">
                <a:latin typeface="Calibri"/>
                <a:cs typeface="Calibri"/>
              </a:rPr>
              <a:t>ac</a:t>
            </a:r>
            <a:r>
              <a:rPr sz="2000" spc="-20" dirty="0">
                <a:latin typeface="Calibri"/>
                <a:cs typeface="Calibri"/>
              </a:rPr>
              <a:t>k</a:t>
            </a:r>
            <a:r>
              <a:rPr sz="2000" spc="-5" dirty="0">
                <a:latin typeface="Calibri"/>
                <a:cs typeface="Calibri"/>
              </a:rPr>
              <a:t>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(and</a:t>
            </a:r>
            <a:r>
              <a:rPr sz="2000" spc="-15" dirty="0" smtClean="0">
                <a:latin typeface="Calibri"/>
                <a:cs typeface="Calibri"/>
              </a:rPr>
              <a:t>) 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omo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equal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d</a:t>
            </a:r>
            <a:r>
              <a:rPr sz="2000" spc="-25" dirty="0">
                <a:latin typeface="Calibri"/>
                <a:cs typeface="Calibri"/>
              </a:rPr>
              <a:t>ev</a:t>
            </a:r>
            <a:r>
              <a:rPr sz="2000" spc="-10" dirty="0">
                <a:latin typeface="Calibri"/>
                <a:cs typeface="Calibri"/>
              </a:rPr>
              <a:t>elopme</a:t>
            </a:r>
            <a:r>
              <a:rPr sz="2000" spc="-30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ou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-15" dirty="0">
                <a:latin typeface="Calibri"/>
                <a:cs typeface="Calibri"/>
              </a:rPr>
              <a:t>hou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5" dirty="0" smtClean="0">
                <a:latin typeface="Calibri"/>
                <a:cs typeface="Calibri"/>
              </a:rPr>
              <a:t>c</a:t>
            </a:r>
            <a:r>
              <a:rPr sz="2000" spc="-15" dirty="0" smtClean="0">
                <a:latin typeface="Calibri"/>
                <a:cs typeface="Calibri"/>
              </a:rPr>
              <a:t>ou</a:t>
            </a:r>
            <a:r>
              <a:rPr sz="2000" spc="-25" dirty="0" smtClean="0">
                <a:latin typeface="Calibri"/>
                <a:cs typeface="Calibri"/>
              </a:rPr>
              <a:t>n</a:t>
            </a:r>
            <a:r>
              <a:rPr sz="2000" spc="-10" dirty="0" smtClean="0">
                <a:latin typeface="Calibri"/>
                <a:cs typeface="Calibri"/>
              </a:rPr>
              <a:t>t</a:t>
            </a:r>
            <a:r>
              <a:rPr sz="2000" spc="-5" dirty="0" smtClean="0">
                <a:latin typeface="Calibri"/>
                <a:cs typeface="Calibri"/>
              </a:rPr>
              <a:t>r</a:t>
            </a:r>
            <a:r>
              <a:rPr sz="2000" spc="-125" dirty="0" smtClean="0">
                <a:latin typeface="Calibri"/>
                <a:cs typeface="Calibri"/>
              </a:rPr>
              <a:t>y</a:t>
            </a:r>
            <a:r>
              <a:rPr lang="en-US" sz="2000" spc="-5" dirty="0" smtClean="0">
                <a:latin typeface="Calibri"/>
                <a:cs typeface="Calibri"/>
              </a:rPr>
              <a:t>.</a:t>
            </a:r>
          </a:p>
          <a:p>
            <a:pPr marL="812800" lvl="1" indent="-342900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2000" spc="-15" dirty="0" smtClean="0">
                <a:latin typeface="Calibri"/>
                <a:cs typeface="Calibri"/>
              </a:rPr>
              <a:t>T</a:t>
            </a:r>
            <a:r>
              <a:rPr sz="2000" spc="-10" dirty="0" smtClean="0">
                <a:latin typeface="Calibri"/>
                <a:cs typeface="Calibri"/>
              </a:rPr>
              <a:t>hi</a:t>
            </a:r>
            <a:r>
              <a:rPr sz="2000" spc="-40" dirty="0" smtClean="0">
                <a:latin typeface="Calibri"/>
                <a:cs typeface="Calibri"/>
              </a:rPr>
              <a:t>r</a:t>
            </a:r>
            <a:r>
              <a:rPr sz="2000" spc="-5" dirty="0" smtClean="0">
                <a:latin typeface="Calibri"/>
                <a:cs typeface="Calibri"/>
              </a:rPr>
              <a:t>d</a:t>
            </a:r>
            <a:r>
              <a:rPr sz="2000" spc="-20" dirty="0" smtClean="0">
                <a:latin typeface="Calibri"/>
                <a:cs typeface="Calibri"/>
              </a:rPr>
              <a:t>—</a:t>
            </a:r>
            <a:r>
              <a:rPr sz="2000" spc="-5" dirty="0" smtClean="0">
                <a:latin typeface="Calibri"/>
                <a:cs typeface="Calibri"/>
              </a:rPr>
              <a:t>l</a:t>
            </a:r>
            <a:r>
              <a:rPr sz="2000" spc="-15" dirty="0" smtClean="0">
                <a:latin typeface="Calibri"/>
                <a:cs typeface="Calibri"/>
              </a:rPr>
              <a:t>o</a:t>
            </a:r>
            <a:r>
              <a:rPr sz="2000" spc="-30" dirty="0" smtClean="0">
                <a:latin typeface="Calibri"/>
                <a:cs typeface="Calibri"/>
              </a:rPr>
              <a:t>c</a:t>
            </a:r>
            <a:r>
              <a:rPr sz="2000" spc="-20" dirty="0" smtClean="0">
                <a:latin typeface="Calibri"/>
                <a:cs typeface="Calibri"/>
              </a:rPr>
              <a:t>at</a:t>
            </a:r>
            <a:r>
              <a:rPr sz="2000" spc="-10" dirty="0" smtClean="0">
                <a:latin typeface="Calibri"/>
                <a:cs typeface="Calibri"/>
              </a:rPr>
              <a:t>e</a:t>
            </a:r>
            <a:r>
              <a:rPr sz="2000" spc="-20" dirty="0" smtClean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manu</a:t>
            </a:r>
            <a:r>
              <a:rPr sz="2000" spc="-35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ac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urin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acilities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nea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sou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f </a:t>
            </a:r>
            <a:r>
              <a:rPr sz="2000" spc="-50" dirty="0">
                <a:latin typeface="Calibri"/>
                <a:cs typeface="Calibri"/>
              </a:rPr>
              <a:t>r</a:t>
            </a:r>
            <a:r>
              <a:rPr sz="2000" spc="-20" dirty="0">
                <a:latin typeface="Calibri"/>
                <a:cs typeface="Calibri"/>
              </a:rPr>
              <a:t>a</a:t>
            </a:r>
            <a:r>
              <a:rPr sz="2000" spc="-15" dirty="0">
                <a:latin typeface="Calibri"/>
                <a:cs typeface="Calibri"/>
              </a:rPr>
              <a:t>w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55" dirty="0">
                <a:latin typeface="Calibri"/>
                <a:cs typeface="Calibri"/>
              </a:rPr>
              <a:t>r</a:t>
            </a:r>
            <a:r>
              <a:rPr sz="2000" spc="-2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he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an</a:t>
            </a:r>
            <a:r>
              <a:rPr sz="2000" spc="-15" dirty="0">
                <a:latin typeface="Calibri"/>
                <a:cs typeface="Calibri"/>
              </a:rPr>
              <a:t> nea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</a:t>
            </a:r>
            <a:r>
              <a:rPr sz="2000" spc="-70" dirty="0">
                <a:latin typeface="Calibri"/>
                <a:cs typeface="Calibri"/>
              </a:rPr>
              <a:t>k</a:t>
            </a:r>
            <a:r>
              <a:rPr sz="2000" spc="-2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vi</a:t>
            </a:r>
            <a:r>
              <a:rPr sz="2000" spc="-2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an</a:t>
            </a:r>
            <a:r>
              <a:rPr sz="2000" spc="-15" dirty="0">
                <a:latin typeface="Calibri"/>
                <a:cs typeface="Calibri"/>
              </a:rPr>
              <a:t>ne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ga</a:t>
            </a:r>
            <a:r>
              <a:rPr sz="2000" spc="-25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2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er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priori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y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oduc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g </a:t>
            </a:r>
            <a:r>
              <a:rPr sz="2000" spc="-25" dirty="0">
                <a:latin typeface="Calibri"/>
                <a:cs typeface="Calibri"/>
              </a:rPr>
              <a:t>c</a:t>
            </a:r>
            <a:r>
              <a:rPr sz="2000" spc="-15" dirty="0">
                <a:latin typeface="Calibri"/>
                <a:cs typeface="Calibri"/>
              </a:rPr>
              <a:t>onsume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g</a:t>
            </a:r>
            <a:r>
              <a:rPr sz="2000" spc="-15" dirty="0">
                <a:latin typeface="Calibri"/>
                <a:cs typeface="Calibri"/>
              </a:rPr>
              <a:t>oods.</a:t>
            </a:r>
            <a:endParaRPr sz="2000" dirty="0">
              <a:latin typeface="Calibri"/>
              <a:cs typeface="Calibri"/>
            </a:endParaRPr>
          </a:p>
          <a:p>
            <a:pPr marL="355600" marR="175895" indent="-342900">
              <a:lnSpc>
                <a:spcPts val="1540"/>
              </a:lnSpc>
              <a:spcBef>
                <a:spcPts val="36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3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st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-15" dirty="0">
                <a:latin typeface="Calibri"/>
                <a:cs typeface="Calibri"/>
              </a:rPr>
              <a:t> Eu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opea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c</a:t>
            </a:r>
            <a:r>
              <a:rPr sz="2000" spc="-15" dirty="0">
                <a:latin typeface="Calibri"/>
                <a:cs typeface="Calibri"/>
              </a:rPr>
              <a:t>ou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ies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1</a:t>
            </a:r>
            <a:r>
              <a:rPr sz="2000" spc="-15" dirty="0">
                <a:latin typeface="Calibri"/>
                <a:cs typeface="Calibri"/>
              </a:rPr>
              <a:t>990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sma</a:t>
            </a:r>
            <a:r>
              <a:rPr sz="2000" spc="-20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tled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c</a:t>
            </a:r>
            <a:r>
              <a:rPr sz="2000" spc="-15" dirty="0">
                <a:latin typeface="Calibri"/>
                <a:cs typeface="Calibri"/>
              </a:rPr>
              <a:t>onomic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ruct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nherit</a:t>
            </a:r>
            <a:r>
              <a:rPr sz="2000" spc="-10" dirty="0">
                <a:latin typeface="Calibri"/>
                <a:cs typeface="Calibri"/>
              </a:rPr>
              <a:t>ed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om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Com</a:t>
            </a:r>
            <a:r>
              <a:rPr sz="2000" spc="-25" dirty="0">
                <a:latin typeface="Calibri"/>
                <a:cs typeface="Calibri"/>
              </a:rPr>
              <a:t>m</a:t>
            </a:r>
            <a:r>
              <a:rPr sz="2000" spc="-15" dirty="0">
                <a:latin typeface="Calibri"/>
                <a:cs typeface="Calibri"/>
              </a:rPr>
              <a:t>un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s.</a:t>
            </a:r>
            <a:endParaRPr sz="2000" dirty="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80100"/>
              </a:lnSpc>
              <a:spcBef>
                <a:spcPts val="39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Asi</a:t>
            </a:r>
            <a:r>
              <a:rPr sz="2000" spc="-15" dirty="0">
                <a:latin typeface="Calibri"/>
                <a:cs typeface="Calibri"/>
              </a:rPr>
              <a:t>d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om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desi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5" dirty="0">
                <a:latin typeface="Calibri"/>
                <a:cs typeface="Calibri"/>
              </a:rPr>
              <a:t>dom</a:t>
            </a:r>
            <a:r>
              <a:rPr sz="2000" spc="-5" dirty="0">
                <a:latin typeface="Calibri"/>
                <a:cs typeface="Calibri"/>
              </a:rPr>
              <a:t>,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princ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spc="-10" dirty="0">
                <a:latin typeface="Calibri"/>
                <a:cs typeface="Calibri"/>
              </a:rPr>
              <a:t>al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eason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2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st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Eu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ope</a:t>
            </a:r>
            <a:r>
              <a:rPr sz="2000" spc="-10" dirty="0">
                <a:latin typeface="Calibri"/>
                <a:cs typeface="Calibri"/>
              </a:rPr>
              <a:t>ans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ej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ed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c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25" dirty="0">
                <a:latin typeface="Calibri"/>
                <a:cs typeface="Calibri"/>
              </a:rPr>
              <a:t>m</a:t>
            </a:r>
            <a:r>
              <a:rPr sz="2000" spc="-15" dirty="0">
                <a:latin typeface="Calibri"/>
                <a:cs typeface="Calibri"/>
              </a:rPr>
              <a:t>mun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sm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as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th</a:t>
            </a:r>
            <a:r>
              <a:rPr sz="2000" spc="-2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t c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5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al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pl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-15" dirty="0">
                <a:latin typeface="Calibri"/>
                <a:cs typeface="Calibri"/>
              </a:rPr>
              <a:t>nn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ov</a:t>
            </a:r>
            <a:r>
              <a:rPr sz="2000" spc="-10" dirty="0">
                <a:latin typeface="Calibri"/>
                <a:cs typeface="Calibri"/>
              </a:rPr>
              <a:t>ed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b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sa</a:t>
            </a:r>
            <a:r>
              <a:rPr sz="2000" spc="-20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ou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un</a:t>
            </a:r>
            <a:r>
              <a:rPr sz="2000" spc="-10" dirty="0">
                <a:latin typeface="Calibri"/>
                <a:cs typeface="Calibri"/>
              </a:rPr>
              <a:t>ni</a:t>
            </a:r>
            <a:r>
              <a:rPr sz="2000" spc="-1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g </a:t>
            </a:r>
            <a:r>
              <a:rPr sz="2000" spc="-15" dirty="0">
                <a:latin typeface="Calibri"/>
                <a:cs typeface="Calibri"/>
              </a:rPr>
              <a:t>n</a:t>
            </a:r>
            <a:r>
              <a:rPr sz="2000" spc="-2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ti</a:t>
            </a:r>
            <a:r>
              <a:rPr sz="2000" spc="-15" dirty="0">
                <a:latin typeface="Calibri"/>
                <a:cs typeface="Calibri"/>
              </a:rPr>
              <a:t>ona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c</a:t>
            </a:r>
            <a:r>
              <a:rPr sz="2000" spc="-15" dirty="0">
                <a:latin typeface="Calibri"/>
                <a:cs typeface="Calibri"/>
              </a:rPr>
              <a:t>onomies.</a:t>
            </a:r>
            <a:endParaRPr sz="2000" dirty="0">
              <a:latin typeface="Calibri"/>
              <a:cs typeface="Calibri"/>
            </a:endParaRPr>
          </a:p>
          <a:p>
            <a:pPr marL="355600" marR="146050" indent="-342900">
              <a:lnSpc>
                <a:spcPts val="1540"/>
              </a:lnSpc>
              <a:spcBef>
                <a:spcPts val="36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35" dirty="0">
                <a:latin typeface="Calibri"/>
                <a:cs typeface="Calibri"/>
              </a:rPr>
              <a:t>F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ma</a:t>
            </a:r>
            <a:r>
              <a:rPr sz="2000" spc="-3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y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st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Eu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opeans</a:t>
            </a:r>
            <a:r>
              <a:rPr sz="2000" spc="-5" dirty="0">
                <a:latin typeface="Calibri"/>
                <a:cs typeface="Calibri"/>
              </a:rPr>
              <a:t>,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mo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fu</a:t>
            </a:r>
            <a:r>
              <a:rPr sz="2000" spc="-15" dirty="0">
                <a:latin typeface="Calibri"/>
                <a:cs typeface="Calibri"/>
              </a:rPr>
              <a:t>nd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-15" dirty="0">
                <a:latin typeface="Calibri"/>
                <a:cs typeface="Calibri"/>
              </a:rPr>
              <a:t>m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al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ob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5" dirty="0">
                <a:latin typeface="Calibri"/>
                <a:cs typeface="Calibri"/>
              </a:rPr>
              <a:t>em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as</a:t>
            </a:r>
            <a:r>
              <a:rPr sz="2000" spc="-5" dirty="0">
                <a:latin typeface="Calibri"/>
                <a:cs typeface="Calibri"/>
              </a:rPr>
              <a:t> t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2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25" dirty="0">
                <a:latin typeface="Calibri"/>
                <a:cs typeface="Calibri"/>
              </a:rPr>
              <a:t> b</a:t>
            </a:r>
            <a:r>
              <a:rPr sz="2000" spc="-10" dirty="0">
                <a:latin typeface="Calibri"/>
                <a:cs typeface="Calibri"/>
              </a:rPr>
              <a:t>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c</a:t>
            </a:r>
            <a:r>
              <a:rPr sz="2000" spc="-15" dirty="0">
                <a:latin typeface="Calibri"/>
                <a:cs typeface="Calibri"/>
              </a:rPr>
              <a:t>once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55" dirty="0">
                <a:latin typeface="Calibri"/>
                <a:cs typeface="Calibri"/>
              </a:rPr>
              <a:t>r</a:t>
            </a:r>
            <a:r>
              <a:rPr sz="2000" spc="-2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ti</a:t>
            </a:r>
            <a:r>
              <a:rPr sz="2000" spc="-1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b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1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ic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nd</a:t>
            </a:r>
            <a:r>
              <a:rPr sz="2000" spc="-10" dirty="0">
                <a:latin typeface="Calibri"/>
                <a:cs typeface="Calibri"/>
              </a:rPr>
              <a:t>u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r</a:t>
            </a:r>
            <a:r>
              <a:rPr sz="2000" spc="-125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Com</a:t>
            </a:r>
            <a:r>
              <a:rPr sz="2000" spc="-25" dirty="0">
                <a:latin typeface="Calibri"/>
                <a:cs typeface="Calibri"/>
              </a:rPr>
              <a:t>m</a:t>
            </a:r>
            <a:r>
              <a:rPr sz="2000" spc="-15" dirty="0">
                <a:latin typeface="Calibri"/>
                <a:cs typeface="Calibri"/>
              </a:rPr>
              <a:t>un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ts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neg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0" dirty="0">
                <a:latin typeface="Calibri"/>
                <a:cs typeface="Calibri"/>
              </a:rPr>
              <a:t>ct</a:t>
            </a:r>
            <a:r>
              <a:rPr sz="2000" spc="-10" dirty="0">
                <a:latin typeface="Calibri"/>
                <a:cs typeface="Calibri"/>
              </a:rPr>
              <a:t>ed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c</a:t>
            </a:r>
            <a:r>
              <a:rPr sz="2000" spc="-15" dirty="0">
                <a:latin typeface="Calibri"/>
                <a:cs typeface="Calibri"/>
              </a:rPr>
              <a:t>onsume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oduc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s.</a:t>
            </a:r>
            <a:endParaRPr sz="2000" dirty="0">
              <a:latin typeface="Calibri"/>
              <a:cs typeface="Calibri"/>
            </a:endParaRPr>
          </a:p>
          <a:p>
            <a:pPr marL="355600" marR="90805" indent="-342900">
              <a:lnSpc>
                <a:spcPct val="80100"/>
              </a:lnSpc>
              <a:spcBef>
                <a:spcPts val="39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Alt</a:t>
            </a:r>
            <a:r>
              <a:rPr sz="2000" spc="-15" dirty="0">
                <a:latin typeface="Calibri"/>
                <a:cs typeface="Calibri"/>
              </a:rPr>
              <a:t>hou</a:t>
            </a:r>
            <a:r>
              <a:rPr sz="2000" spc="-5" dirty="0">
                <a:latin typeface="Calibri"/>
                <a:cs typeface="Calibri"/>
              </a:rPr>
              <a:t>g</a:t>
            </a:r>
            <a:r>
              <a:rPr sz="2000" spc="-10" dirty="0">
                <a:latin typeface="Calibri"/>
                <a:cs typeface="Calibri"/>
              </a:rPr>
              <a:t>h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ic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ed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om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vis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ti</a:t>
            </a:r>
            <a:r>
              <a:rPr sz="2000" spc="-1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8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c</a:t>
            </a:r>
            <a:r>
              <a:rPr sz="2000" spc="-15" dirty="0">
                <a:latin typeface="Calibri"/>
                <a:cs typeface="Calibri"/>
              </a:rPr>
              <a:t>ou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ies,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ma</a:t>
            </a:r>
            <a:r>
              <a:rPr sz="2000" spc="-3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st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Eu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ope</a:t>
            </a:r>
            <a:r>
              <a:rPr sz="2000" spc="-10" dirty="0">
                <a:latin typeface="Calibri"/>
                <a:cs typeface="Calibri"/>
              </a:rPr>
              <a:t>ans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c</a:t>
            </a:r>
            <a:r>
              <a:rPr sz="2000" spc="-15" dirty="0">
                <a:latin typeface="Calibri"/>
                <a:cs typeface="Calibri"/>
              </a:rPr>
              <a:t>oul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se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el</a:t>
            </a:r>
            <a:r>
              <a:rPr sz="2000" spc="-3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visi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muc</a:t>
            </a:r>
            <a:r>
              <a:rPr sz="2000" spc="-10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hig</a:t>
            </a:r>
            <a:r>
              <a:rPr sz="2000" spc="-5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er 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25" dirty="0">
                <a:latin typeface="Calibri"/>
                <a:cs typeface="Calibri"/>
              </a:rPr>
              <a:t>ev</a:t>
            </a:r>
            <a:r>
              <a:rPr sz="2000" spc="-10" dirty="0">
                <a:latin typeface="Calibri"/>
                <a:cs typeface="Calibri"/>
              </a:rPr>
              <a:t>el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c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35" dirty="0">
                <a:latin typeface="Calibri"/>
                <a:cs typeface="Calibri"/>
              </a:rPr>
              <a:t>m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2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ot</a:t>
            </a:r>
            <a:r>
              <a:rPr sz="2000" spc="-10" dirty="0">
                <a:latin typeface="Calibri"/>
                <a:cs typeface="Calibri"/>
              </a:rPr>
              <a:t>her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d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f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Cur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n.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465973" y="806947"/>
            <a:ext cx="2588112" cy="2593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465973" y="3580327"/>
            <a:ext cx="2597638" cy="31274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14886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49</TotalTime>
  <Words>1168</Words>
  <Application>Microsoft Office PowerPoint</Application>
  <PresentationFormat>Widescreen</PresentationFormat>
  <Paragraphs>97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Tw Cen MT</vt:lpstr>
      <vt:lpstr>Tw Cen MT Condensed</vt:lpstr>
      <vt:lpstr>Wingdings 3</vt:lpstr>
      <vt:lpstr>Integral</vt:lpstr>
      <vt:lpstr>MDC vs. LDC</vt:lpstr>
      <vt:lpstr>Draw and label this map</vt:lpstr>
      <vt:lpstr>What differences do you notice between this map and the one we drew on our map?</vt:lpstr>
      <vt:lpstr>PowerPoint Presentation</vt:lpstr>
      <vt:lpstr>PowerPoint Presentation</vt:lpstr>
      <vt:lpstr>Western Europe</vt:lpstr>
      <vt:lpstr>Western Europe Continued</vt:lpstr>
      <vt:lpstr>Eastern Europe</vt:lpstr>
      <vt:lpstr>Eastern Europe Continued</vt:lpstr>
      <vt:lpstr>Air Pollution in Eastern Europe</vt:lpstr>
      <vt:lpstr>Japan</vt:lpstr>
      <vt:lpstr>Human Development Index (HDI)</vt:lpstr>
      <vt:lpstr>PowerPoint Presentation</vt:lpstr>
      <vt:lpstr>Emerging Developing Countries</vt:lpstr>
      <vt:lpstr>What characteristics do you believe should be factors to rate a country’s well-being? </vt:lpstr>
    </vt:vector>
  </TitlesOfParts>
  <Company>Jurupa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Brandt Line MDC LDC</dc:title>
  <dc:creator>Shawna Dochnahl</dc:creator>
  <cp:lastModifiedBy>Shawna Dochnahl</cp:lastModifiedBy>
  <cp:revision>6</cp:revision>
  <dcterms:created xsi:type="dcterms:W3CDTF">2015-03-01T20:47:56Z</dcterms:created>
  <dcterms:modified xsi:type="dcterms:W3CDTF">2015-03-02T17:28:04Z</dcterms:modified>
</cp:coreProperties>
</file>