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9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E0697-8CE9-4FDC-99EA-753FA5CA7A56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BFB49-06A0-4B68-BB72-080FB758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3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A65455D-105D-4382-BD2B-2D385E2AF318}" type="slidenum">
              <a:rPr lang="en-US" sz="1200" smtClean="0"/>
              <a:pPr>
                <a:defRPr/>
              </a:pPr>
              <a:t>1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76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F7A5C05-00BA-49BA-B385-780520BA1560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457AB9B-66A0-43CC-847F-92AF08410B7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5C05-00BA-49BA-B385-780520BA1560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B9B-66A0-43CC-847F-92AF08410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5C05-00BA-49BA-B385-780520BA1560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B9B-66A0-43CC-847F-92AF08410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5C05-00BA-49BA-B385-780520BA1560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B9B-66A0-43CC-847F-92AF08410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5C05-00BA-49BA-B385-780520BA1560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B9B-66A0-43CC-847F-92AF08410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5C05-00BA-49BA-B385-780520BA1560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B9B-66A0-43CC-847F-92AF08410B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5C05-00BA-49BA-B385-780520BA1560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B9B-66A0-43CC-847F-92AF08410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5C05-00BA-49BA-B385-780520BA1560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B9B-66A0-43CC-847F-92AF08410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5C05-00BA-49BA-B385-780520BA1560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B9B-66A0-43CC-847F-92AF08410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5C05-00BA-49BA-B385-780520BA1560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B9B-66A0-43CC-847F-92AF08410B7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5C05-00BA-49BA-B385-780520BA1560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AB9B-66A0-43CC-847F-92AF08410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F7A5C05-00BA-49BA-B385-780520BA1560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457AB9B-66A0-43CC-847F-92AF08410B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Geography?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6934200" cy="3505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8" name="AutoShape 7" descr="data:image/jpg;base64,/9j/4AAQSkZJRgABAQAAAQABAAD/2wCEAAkGBhQSERQUEhMUFRUUFBQUFhQXFBQXFRUUFBQVFBcUFBcXGyYeFxkkGRQUHy8gIycpLCwsFR4xNTAqNSYrLCkBCQoKDgwOFw8PGikcHBwpKSkpLCkpKSkpKSkpKSksKSkpKSkpKSkpKSksLCkpKSkpKSksLCwpKSwsLCwsLCksKf/AABEIALQBGAMBIgACEQEDEQH/xAAcAAAABwEBAAAAAAAAAAAAAAAAAQIDBAUGBwj/xABBEAACAQIDBQUFBQcCBgMAAAABAgADEQQhMQUGEkFRImFxgZEHEzKhsUJSwdHwFCNicpKy4RXxFjNDU4KiY3OD/8QAGQEAAwEBAQAAAAAAAAAAAAAAAAECAwQF/8QAIhEBAQACAgIDAAMBAAAAAAAAAAECERIxIUEDE1EiYXEy/9oADAMBAAIRAxEAPwDJ/suycPrx1iPvNl6LaFU9o1GkOHDYSko6lV/AXMzmD3XZhxOWC9QoVf66pVfS8vNlbpUm+FfedLB6vzHBTH9RnPde7tqrcXvpisQeFQM8gqUxf5C8Th92MXWPbtT/APsYA+SC7H0nRNmbqFALotNf43A/9KNgfNjJOI2jg8MP3lYE80pgKD/TmfMyeeuoTFj2crw2aqS5AseHhUf+Ju7egkZvZRiWb93wlfvvdPlmZocd7U6NMWw9EeJtf5TNbQ39xmIyVmA7shCZZHpntubu1cK/BVA8VIZT5yvpHOTMdWY/G/ETqL3kJJvLueU61R1TCpw6oiaZlek+ztPWSfdNraR6LWaWlfEDhmd7UVs8nu9I9thjwcvSVmGxxUxOLx5aEnkU5RwF1veQ61OxtJSYi6WvIdTWOCkgQ4IQMokgXtEkGPU6gtDNUTNSMUML3Jkg1YXvZW6WjIw0P9nizViS8N0aht0tCgdpK2XsqpXfgpi/U8gOpMokeml8gMzymn2VuuUUVa6m2oT8W7ppNl7GwuATjqMHqW1PI9FHKUe8G+L1brT7K9efrM7l6OIO3mpt8Nl/hXIW8JRAARFS9884pmyj0ZbsLaSO3dADeFaVJordk8MMCOKbwMsey0Lhgil7oUWz02mzt4qGGP72itZvvtZn/qaTcd7WGtaigTyznPNdYYEnhPZrvaO9+Jr/ABObdL2lS7E6kmIhjOPUhlI1tAIdauxGZ8uUbhMYa8g2YEhNDWWguqIhRHnGUaMUvgWDBzj/AL3KMqpJyF4oUz0MV0YrwNFCg3SKGEY8vnDcGjSNaJbOPjCHqPWA4W3MesNwaqOIYkkYUc3HlFLhqfOp8ocoNVHBgvJlOhS+07DyiVSnzLd2kW1aRYclj3Vxk5HPMX8oH92fhVrd5i2NIcAk3DUg54UpszHkLma3ZW5gW1TEmnRAzClgW8xoIrnoaVG7m5j4jtv2KY5nVv5fzl7tTa9PCD3WFQAjVtb/AJxra+9LU+KnTcVE0DgW8iLWMylWsWvfUyeVo4mcdtB6jcTE3jSNBUWNGXJuF0VVaMAx3WNstpcKgscMSRHaNPrC0Q2LxYonnlFMbaRJqmT5BXHw6QRpqsEcxGxWhhI4FhQ2riAEFoUMGIxGEYbGLwrDjUnTiH1jKo5ECidQo4CkQL0106QVdjUf+2voJl939H9bm7L2ZK2fsYuONzwUxqx59wm3fZuH5U1LBgCpHXmekTW2HTcBWB521t4CL7D4MjidoqvZoLwCwBJzJPXONUNmVnzVGa/MDL1nQcJuVhxZnQ5Z2vNDh/dgAKosOnKK5jTkn+g4ga0anobSLWwNVfjR18QZ2kcJ6iB6AtYgOO+14uZOHEddInw0nV8Xuph8UbBOBhkSBa3eY2vsoojWtU8gtvpK5wnLVpk5L/mdA3Y9l5dfeYolARkgIDeLdPCafd/2eUMO/vM6jD4eK1h3gdZqXEm529BgMX7K6Fv3dSoD32I+kpqvsori/DURh33B/GdU4IVouVhbcZxPs7xa/YDfysPxtBgdziO1iqi0VBzW4LnusNJ1DeTbS4eizE56KOpnF9obRao5ZiSSecqZZVeM22VTefDYdeDDUgeXERa/idTMxjtrNVa5sB0GkqDWj6DKFx0uFVHkf3todRoy4l4xOVG73iAYtRElZpPxmWsTUWGMoV4gNTaA1TE3gj0IEIiCAxkbYQQ75wR7To6T3wiYm8K8WmmyrxV41eDihotlkwg2cReGI9Ft1DZtHipocySotbwjlN242UA8SEA3F1XqD1NpX7Kxbrh6JWm5AtxOpGa9BnlJeH2u3vLJQcHNyCVAI0uM9ZyWyNZjU/B7Lt8PaBYXvr4/4l1g9mqgzzPLunNsfvLiKdRgQ6Zk8IsNe/nGDvbVuOF6oPUvceloatFjqdZuEXa1uvQRpaaN2lNu9ef5zmeN3qrVl4HbIdDa/jYRrZ+2K1D4Dl90klT5SbBI6izW1zEjLXY1Aq3K9e/pMns/eerVbhY00voSGIPdrlNRs3DYjjDF6fBw6imTY/1STrT4HDBVvlc6mSC0p6y1ipC1gCdCKQ182lFtzbeIwyLeuvGfsmkunW4MbPW24EE5BV9oeMB/5q26e7W0af2i4vnVFuoRAfWxj1afCuxGMYiqEUsxsBmT4Tl+zvaUyqBVNVz1DoLj+mM7zb6jEUgtP3y/eDOCCPAR8aJirN7d4mxNVjfsC4Ud3XzmbJh1GvBSp3M3xmosqjSv4RytUhu9shLLdzYpxFQXB4ARxHkB3xW+6FVh6DVGCqLkmwmnqez6p7oEMDU+7y8L9YvalFaWMQUiqqMxyA1Gvlfzmnwm1T8LkX5cwR4yblb14LcnbFDcrED7K+biWWz9yABeseJvuroPzmrfEE9IyaxH+8m3L9KXH8Z2tuhS/iHnIdTdSnyZppzWN8xDtlpJ/n+r3h+Mi26a/fPpGTut/H8prqlozUqjS0cuZfwZKpuyw0cRlt3KnIrNfVTob+UQAALki/SVM8k6xZH/AIZrdB6wTZBDYEdbHuglc6OMc3AivdHofSWiLw6ZR40bj4jfxjvzSFMFQmCc6KYv/S6v/bbyF/pJNWmQbHPvikwrajKP7C4K6pQZfiUjxBH1iQJe4TF1lYKO3c24GHGrd1jLfbG6AGNpoi8IamtSqnKmSTcDoDbSOfJKVx0v9zcGTg14uYa3gdJJqMoQDhBKi2WTXGeXfJoAVQBkALDy6Sg3lrIihyxU8rHNvGYcd3a+am21vCS+SkFcgXGYHWUFFDUqDjYKGbtMdAOck47eU1V4SotyJGY8DIiY5VU5KSet7jwmkmU9DcWe8Oy0Qp7l0dSNU6jke+QKOGqcs4xg9ohDcqG7jex9Jepv2yW91QopbUgEk+N4uOXQ5RYbC3RxDurVaf7vU8R4bjp1lrjN+6lFmpU6SEIeEEEkZeEoa/tJxTAjiTPK3u/zMLYLYzFn3dLIDVuFQFB5sbSLhZ5py77Pf8XYtnDKADcEgD4gDex7oN4Nm1sQ4q0+OotQfCLs1MjWmQBfLkeYnUN2dyqdBO2A7t8TML8XcAdBHdqbEWlU/aKfYWwFVUHDYAkCottCL2Pdnyk7HKenBa+EKmz3B6EEH0MjlD5T0XU2EjkMW47D7ao9x0OV9e/lIOK3Iw1S/FQo+KhqZ/8AUy58hbcBKZZRVNcp1oeyukS5YVACx4AlRDZbZXuozvKHbHs2NJHZHqEKLgGlr3XVj62lc9iWOfOJIpkBY1UXOJNxNO4r2Nmm62Lt6nRwfYK3ORUkBr/iJh6NFnPCiFmOgAufSLxOAq0yA1J0JzF1NyOoyiyx5eE3LTZ7s7O981Wq4DITwgWuLkZ2B6XidobM9yBcdkE2YZEZaGN7ompTo8anPiJK68SggNlyIGYM2Pv1dQwsQRllcGZ9JUuySxoqWJJI5jOSAp5fST2A6W8Iw2Wn6EAhOWHO/dErXPMekdxBtpILVe6MHmrX5ZRtwOsZbEjksYepA9n2xI6xgvcwksesNO0YyTsKmfW31gknDUeEd8Eztq4waUWPT1j6XGojNTb6nSiPNj+AEjvthjoiDyLf3Ew+vK9wcpFiEuRYE+AvNF+z4KnTHvqhD2z4WBa/cljl42mHqY+o2RdrdL2HoMoyoj+n9o5NTh95adB74ameIf8AWqBS6j/40+FTbmbzUYXF3/ekduoAWYm50yFz+s5zWgtyANSZvcViRSUXv2QqgZZkACwHPOHGToqe2ht1aQuQSTko1uZR19kNiqgas7LcZKBp+EkUsJxOKtUHP7PJOnnNClK69kZjMHpbvlb0lR4PcigLBwxJ5lsj6RO3t0KdOkfc0i7sQABe69Tr9Zp6bcSZ5deo/KKoVSvZ58mOh/G8fKkyOxfZzxpxVnIOvAtrjxMs6Ps+w+hFQnrxWU/lNC9IgX1J1AvY91usu9nbOZgPeLw3Hwk5gfxd/dJuVDJ4P2cYYtazG5+8b+C9fOdB2RsRKCBEUKo5AfXqe+PYbDrTGlu/L9CPFydNPnM7dgpnGg1+QlPvPshsRhnRGIe3EpBIuR9lrHRhcW75bAd0JpIcy3J3lrs3Azi1NlVqbcXEysQpIJuBw5G3jOkFzOM7ewFbZ+PNVgSr1HZW5MrG5HiA1iJ0fZG9dGoqguAxIUA3zOeWehuCPTrKs9qvlemoekaqsGFiI4xjTCJFZ9dzcKquopKeMsSWza7Z2BOg6Tl28e71XB1iy0z7sk8JYK4z5GxPznbnWRsVh0dSrqGByIOcuZaPbzu1Vwxa1jrkLW8LaTS7sY9a1RaVVSWseFwzg+Bzmt2v7NabktRf3f8ACc1/MTKbQ3LxVE3ClgNGQ/oiacpTn+tlhtmU6QPClieeeniYRIQAKAAOQyH5Tnw2xiaeXvao7izfjHU3sxI/6t/5lQ/URHptq2LAOV8v1yjR2hnr5XmRG+FbnwHr2bX9DAu9Z+1TU94JENU/DTPULc7eAEZqYUtoR5i0RRPGoNrXAyuDYkaXjyUOvrF5CP8A6e4GgI6/7xFegVUAjU69O6WJYjnlK7eLFWpLnbiYDLxByjIyMlv10/GTNnULkesjimDa2Y5EiXGFThXx+g/zFbqCeaf4IIdNvkIJlMq1scjLQrxMOd7m2cDRQMaBjlMyaqVpN0MDdzWYdmiOIdGqfYXvzzPcstxhA5BfiJByINjcy93VwNN8El1VbsyjhY3J1ZmHcAt5GWgbkINNT/nlOfe7Vdmf9MTLieoCNBx/4k6lgG/71QX0B4fyikHBobnr+UdpqxOl+kC2JNiNfj9+99LWS1vC0fOw3rDgFZuIENkqXy08I9hsOz3C5AZFzoD3dT3S82XgVpqAgsObHNmb7zHrFaQ9lbK90Fuxdh9q1rfme+XFwo7zoBmT4SMGsbBrka9B49/d9I8i6nUnU8z+Q7pnSOLc62PdyH5nvjwEbEVx/L5RGWX9ekbLf7/l3Rpqo5esIMYBXb0bCGLw70suL4qbH7LjTyPwnuM4/um1L370cQt+K6hjqjjs3uM+ondQ3WcN3w3Uq4KsXtemzngqDTW4VvutaXj+KxdnwNS9Nbk3ACte1+JRZr99wfWOtMNupvmpRfesxcqOIAC2VwHuSLXUHu7Oul9fhtoJVXiRgRmO8EaqRqD3GT0Vnk6wjLiOM0bfyjSSDGqkcA5xuo0CV2L2dTf40RvECZ7aO5WGf4QUP8OnpNLUa/KM1TL2qOY7U3Nq0/h7Y+cztakVYqdVNiO+dS3m22MLRLD/AJjdmmD9771ug19Jyd6xLE63OZ6nW5mmG6dqZhca9P4GIlpQ3rrrqQfESkDRax6DQ/8AF7n/AKafORtpbYFSrSLLZUAuvVjneVlJRz05+H6+siuxZvn6wkFb7Z7K+akEXA5ZE55y5QegyHlMTunTY1TbQLc+oA+f4zcoLDKc/wAt9NMJ7I0vlrBDdoJEaOPqsBEco1uHkD4gH6iIZp6PnbjJi1iIYhQ2e5vvnU06Y4Ua/vKoBLFQM6aE6XtmR1mgqVmJORHQcpR7h4wqhW+XE39t5d4cmqQAMz8vHunPZN1oUcRwgG3gLXzPIDneW2Aw73Hvg6qQCFB7XP4raR3AYJKWYs9TXiI7Kfy3598mtUC5sTc8syWPd+rDnIoSaVRQNCqrkLWsB4Xj/vgwAFwp55hm55fdXv16dZWe94rcVstALlAe77x7/QSbSreJPhFpKwpsCBlYDkNP1rH1qZZH9ZyJRBI8ZJpoBmfTp4/l9ZAPo+V75fPy6RJe+QjRqXMWIGMJFBYEaOKYAgpK7b+x1xOHqUWy4h2Tb4XGat5H6mWoMI1IB5yxeGqU6xovdWV+EjmpGWXP07p0bcTZdXD1re895Qq0eO40DhhbLr2mzma9qat+3uStuzT4Ta3EAg7Xeb3HlHN2d6HVU4iOFDlbMg87gZ2IvkAb5DKa3dx8LdZLRBaVGH3roO3BxFSG4CSBwcQUt8QNgLaE2vLW95mjoTVIy9Tu+kU1KIdBAkd8+UiYuoqKzMbKoJJ6AZ3kmqe+c89oe3rt+zochnUI66hPoTLxm/Bxmt5NtnE1mfRfhReij89fOVKQiYpZ1Saie6eUxaxoGLQ5zOxZ2ocvH6DM/OM0TnfzgrPy77eQ/wAwAZeMfULutzuphuCjxE2NQlv/ABHZUf3GaDjHI6985pTxLWA4jYAAZmSaWLYaE+s5csLbttLqN/xaQTE0MawNwxy74IcKOTLQ7QWgnc5ghqsdw2EZ2CopJOgE3ewN00oAVK3afUJbIeIPOTllpUg9zdiuiqzjhXM565j8ps6ICoFS3CMsrAkjnlpp85BavxA5m5ytYWEz2+W8T4dUpUiOKoCzMCSQl7C3Qmxz6Cc+rlVNJjMeENhZmN8hoPG30jdPFHU5nK5OuXLuHdOZpvbWy4uFrC2lsh4S3wntBtYVKX9LfgR+MrhlBuN9QrXOYHrLLDPMXs7fXCOb1Gena1gVJvfvW9hNRS3gwz2FOtSbwdQfCxsZN3BV2uItzz+QEMVesr0+XUZxxWmZLAVI8jSuWoRzjy1D1gEzi7orijK1DH1S8QHxQwTACIfCIBSb0br08agD3VkvwuoFwDqpvqJxjbmz2wVWpRbMqSA2YDA2KuLHW1vWd/K25zmntjwa8NCp2Q3EyfxFbcQ8QDf+oS8L50e3NxjarHJ3Ns7cTHTn5CdN9mu3XrU3pVCS1Hh4SdeBr2B7wR6HunONh1eGoLNwm9r8rHrkcr2nSN1dqUaRqcRAaoVJcA3bI5nu7RzHIZ2mvyfhTpsqnnItR46aoYAgggi4I0I6iQ69UKCznhUZkk2sBmdZjAp959ujC0Cw+Nsqan71tT3C9/Scgr1ixJJuSbknmTzlxvXt84quz6IvZpr0UHXxOplFOnDHU2WVGItREqJdbubGOIqhfsr2nPRRy89JWV0JFW1IjlBOlbR2IjZBRcgATn+1qAp1XVWDBTwgjQnnaRMt1SETc+GUeAz8I3RWSKSx5XRYwsR1WiFEcCzFodRoIlRrBGSoVZd7E3ZasbsCE66X85b7C3RAs+I05KDz7+vhNOtdFFrZdB0l3P8AEyGNkYdMOtqVFQbW4iWLHvucpPTFE5mn45A/jDoV1bQywp6WGfLS8gGaT8QuoyOdtJz32kK37ShYEXpLbyZr/WdIJtoPQ6+MzW/mAp1aIepUFNqd+G+Za+qWGfIHLSPG6pVy+FBBOlAQ7woIEkYfaFRPgqOv8rMPoZb4XfrGU9K7EdHCv/cDKCCK4ynttsN7VMQPjp0X/wDFlPyNvlLnB+1qmf8AmUHXvRww9GA+s5hBIvx4nydqwPtGwT61WT+emw+a3EvqO8WHcfu8TRb/APRQfQm888Xh8Ui/CrcelKTgi4zvzGY+UeFQ20+s824badSmb06jp/KzL9DLrCe0LHU7WxDm3JrP/cDIvxX0PDvDNcTnvtbwBalRqgZIzKe7jAIy6XU+sz+F9rmKX41pVB3qV/tIkrE+1NK9N6VfC9lxY8D2Pce0OUUwylNg6NQK1yD5G3zjqYmo7WVj4cVvy6RmtUB0jQa06NbTtv8AdTeM4bip4iupVu0pDliGOoY2yH4iRN+d6BU/c0iCuruDfi6KD0mKvBxRcJvY5DYwhCigJaS6afOdU3W2L+z0Bcdqp2n7ssh5fWZPcnYnvanvWF0pZ/zPyHlr6TobFrC408s9LW/Wswzu1qbb+PFKg7mxPwqDzJ8On4zljtc/rWavfraXFUFMG4XNs8uLp63mTRZeHWyy/D9PSSAsZorJAkZVpjClEcDRsRXFM1Fgw4jjglQm+qITzjYwd/GPqlucWq2/OCAoYPh6jwMlKSOeUinEWjiuTAJHv2HWcy3k2ucRWZj8I7KDoo/E6ze7TcpRqEgghWt6GcvaPHszBEK0cKRBE3lZ2EwQ4IyFBBDgNCgggtGQQQWggAggghoBBBBEAggggAtBDJhRgJJwuHLsqrqxAHiYyize+zzd698Q407KXAz6tn00meV0qNHsvZ64ekKSWawuxPMnnrrf8Ijam0fdI1Qj4QQuf2jofLM+ktnNr3mG9oW1x2aSHqXtyOWX0HlMO/C4xOLxBdix1Y3hUhGiZfbobNFbE0wRdVPG3eFzA8zwjznRfETPNXDblOtMHnYXHQlQSPnbylbW2JUTVZ1LEg/ZsTkc8+eX0+UQ1FCO1brbkOv0PpPPvyV044zTkzUCOUQyzo+K2LTJACDM55iwvc36nQyrxe7CHT/b9ZQny/p3BiajQS5xe7zC9s7c7QprPkiOFamrUz5RIxTEnwggmrIkPlewvHaNclunhBBAH9pjjptxZ9kj5Tl1dLEiCCOCGokwQS4VFaAiCCURDLCgglFRQ4IIEEEEERihwQRkEKCCMhQQQQA4YgghQformBO2YLDLTpIqCwVQBDgmGa6KpUsPG/yBM4vtSqWquSbksfrBBDDsekRZvfZ0gAqPbtFkS/QfFl5/SCCP5f8AkYdtt783OQzYDwst8vON12y9T45gZwQTz/bqhgPmR3nW50sv0jVV8h+tReHBJs8q9INJrtmAcj9YIIIXtUf/2Q=="/>
          <p:cNvSpPr>
            <a:spLocks noChangeAspect="1" noChangeArrowheads="1"/>
          </p:cNvSpPr>
          <p:nvPr/>
        </p:nvSpPr>
        <p:spPr bwMode="auto">
          <a:xfrm>
            <a:off x="1066800" y="3124200"/>
            <a:ext cx="2038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Nambia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47886"/>
            <a:ext cx="4604846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6781800" cy="1066800"/>
          </a:xfrm>
        </p:spPr>
        <p:txBody>
          <a:bodyPr/>
          <a:lstStyle/>
          <a:p>
            <a:r>
              <a:rPr lang="en-US" dirty="0" smtClean="0"/>
              <a:t>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399"/>
            <a:ext cx="4413251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1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 these varying styles tell us about geography?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Hint: Think about anything but maps…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toilets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resources: sustainability</a:t>
            </a:r>
          </a:p>
          <a:p>
            <a:r>
              <a:rPr lang="en-US" dirty="0" smtClean="0"/>
              <a:t>Cultural ideas of sanitation and privacy</a:t>
            </a:r>
          </a:p>
          <a:p>
            <a:r>
              <a:rPr lang="en-US" dirty="0" smtClean="0"/>
              <a:t>Development (MDC/LDC)</a:t>
            </a:r>
          </a:p>
          <a:p>
            <a:r>
              <a:rPr lang="en-US" dirty="0" smtClean="0"/>
              <a:t>Language (Toilet, WC, Restroom)</a:t>
            </a:r>
          </a:p>
          <a:p>
            <a:r>
              <a:rPr lang="en-US" dirty="0" smtClean="0"/>
              <a:t>Migration/Diffusion</a:t>
            </a:r>
          </a:p>
          <a:p>
            <a:r>
              <a:rPr lang="en-US" dirty="0" smtClean="0"/>
              <a:t>Urbanization</a:t>
            </a:r>
          </a:p>
          <a:p>
            <a:r>
              <a:rPr lang="en-US" dirty="0" smtClean="0"/>
              <a:t>Industries (bulk-gaining/bulk-reducing)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Examine the following </a:t>
            </a:r>
            <a:br>
              <a:rPr lang="en-US" dirty="0" smtClean="0"/>
            </a:br>
            <a:r>
              <a:rPr lang="en-US" dirty="0" smtClean="0"/>
              <a:t>photographs.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895600"/>
            <a:ext cx="69342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smtClean="0"/>
              <a:t>How </a:t>
            </a:r>
            <a:r>
              <a:rPr lang="en-US" sz="4800" smtClean="0"/>
              <a:t>can they </a:t>
            </a:r>
            <a:r>
              <a:rPr lang="en-US" sz="4800" dirty="0" smtClean="0"/>
              <a:t>illustrate Geography in action?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2895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18288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6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7036"/>
            <a:ext cx="4495800" cy="647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8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381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8" name="Picture 2" descr="https://sphotos-b-atl.xx.fbcdn.net/hphotos-prn1/1017717_10103834166491431_192590591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76475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</TotalTime>
  <Words>79</Words>
  <Application>Microsoft Office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Century Gothic</vt:lpstr>
      <vt:lpstr>Wingdings 2</vt:lpstr>
      <vt:lpstr>Austin</vt:lpstr>
      <vt:lpstr>What is Geography?</vt:lpstr>
      <vt:lpstr>Examine the following  photographs.</vt:lpstr>
      <vt:lpstr>United States</vt:lpstr>
      <vt:lpstr>Italy</vt:lpstr>
      <vt:lpstr>England</vt:lpstr>
      <vt:lpstr>Russia</vt:lpstr>
      <vt:lpstr>Bolivia</vt:lpstr>
      <vt:lpstr>Thailand</vt:lpstr>
      <vt:lpstr>China</vt:lpstr>
      <vt:lpstr>Nambia</vt:lpstr>
      <vt:lpstr>Ethiopia</vt:lpstr>
      <vt:lpstr>Now…</vt:lpstr>
      <vt:lpstr>How are toilets geography?</vt:lpstr>
    </vt:vector>
  </TitlesOfParts>
  <Company>DD2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Geography?</dc:title>
  <dc:creator>bliss eric</dc:creator>
  <cp:lastModifiedBy>Shawna Dochnahl</cp:lastModifiedBy>
  <cp:revision>5</cp:revision>
  <dcterms:created xsi:type="dcterms:W3CDTF">2013-08-18T17:42:12Z</dcterms:created>
  <dcterms:modified xsi:type="dcterms:W3CDTF">2015-06-29T16:41:14Z</dcterms:modified>
</cp:coreProperties>
</file>